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Default Extension="jpg" ContentType="image/jpg"/>
  <Override PartName="/ppt/slides/slide2.xml" ContentType="application/vnd.openxmlformats-officedocument.presentationml.slide+xml"/>
  <Default Extension="png" ContentType="image/png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</p:sldIdLst>
  <p:sldSz cx="20104100" cy="11309350"/>
  <p:notesSz cx="20104100" cy="1130935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Relationship Id="rId57" Type="http://schemas.openxmlformats.org/officeDocument/2006/relationships/slide" Target="slides/slide52.xml"/><Relationship Id="rId58" Type="http://schemas.openxmlformats.org/officeDocument/2006/relationships/slide" Target="slides/slide53.xml"/><Relationship Id="rId59" Type="http://schemas.openxmlformats.org/officeDocument/2006/relationships/slide" Target="slides/slide54.xml"/><Relationship Id="rId60" Type="http://schemas.openxmlformats.org/officeDocument/2006/relationships/slide" Target="slides/slide55.xml"/><Relationship Id="rId61" Type="http://schemas.openxmlformats.org/officeDocument/2006/relationships/slide" Target="slides/slide56.xml"/><Relationship Id="rId62" Type="http://schemas.openxmlformats.org/officeDocument/2006/relationships/slide" Target="slides/slide57.xml"/><Relationship Id="rId63" Type="http://schemas.openxmlformats.org/officeDocument/2006/relationships/slide" Target="slides/slide58.xml"/><Relationship Id="rId64" Type="http://schemas.openxmlformats.org/officeDocument/2006/relationships/slide" Target="slides/slide59.xml"/><Relationship Id="rId65" Type="http://schemas.openxmlformats.org/officeDocument/2006/relationships/slide" Target="slides/slide60.xml"/><Relationship Id="rId66" Type="http://schemas.openxmlformats.org/officeDocument/2006/relationships/slide" Target="slides/slide61.xml"/><Relationship Id="rId67" Type="http://schemas.openxmlformats.org/officeDocument/2006/relationships/slide" Target="slides/slide62.xml"/><Relationship Id="rId68" Type="http://schemas.openxmlformats.org/officeDocument/2006/relationships/slide" Target="slides/slide63.xml"/><Relationship Id="rId69" Type="http://schemas.openxmlformats.org/officeDocument/2006/relationships/slide" Target="slides/slide64.xml"/><Relationship Id="rId70" Type="http://schemas.openxmlformats.org/officeDocument/2006/relationships/slide" Target="slides/slide65.xml"/><Relationship Id="rId71" Type="http://schemas.openxmlformats.org/officeDocument/2006/relationships/slide" Target="slides/slide66.xml"/><Relationship Id="rId72" Type="http://schemas.openxmlformats.org/officeDocument/2006/relationships/slide" Target="slides/slide67.xml"/><Relationship Id="rId73" Type="http://schemas.openxmlformats.org/officeDocument/2006/relationships/slide" Target="slides/slide68.xml"/><Relationship Id="rId74" Type="http://schemas.openxmlformats.org/officeDocument/2006/relationships/slide" Target="slides/slide69.xml"/><Relationship Id="rId75" Type="http://schemas.openxmlformats.org/officeDocument/2006/relationships/slide" Target="slides/slide70.xml"/><Relationship Id="rId76" Type="http://schemas.openxmlformats.org/officeDocument/2006/relationships/slide" Target="slides/slide71.xml"/><Relationship Id="rId77" Type="http://schemas.openxmlformats.org/officeDocument/2006/relationships/slide" Target="slides/slide72.xml"/><Relationship Id="rId78" Type="http://schemas.openxmlformats.org/officeDocument/2006/relationships/slide" Target="slides/slide73.xml"/><Relationship Id="rId79" Type="http://schemas.openxmlformats.org/officeDocument/2006/relationships/slide" Target="slides/slide74.xml"/><Relationship Id="rId80" Type="http://schemas.openxmlformats.org/officeDocument/2006/relationships/slide" Target="slides/slide75.xml"/><Relationship Id="rId81" Type="http://schemas.openxmlformats.org/officeDocument/2006/relationships/slide" Target="slides/slide76.xml"/><Relationship Id="rId82" Type="http://schemas.openxmlformats.org/officeDocument/2006/relationships/slide" Target="slides/slide77.xml"/><Relationship Id="rId83" Type="http://schemas.openxmlformats.org/officeDocument/2006/relationships/slide" Target="slides/slide78.xml"/><Relationship Id="rId84" Type="http://schemas.openxmlformats.org/officeDocument/2006/relationships/slide" Target="slides/slide79.xml"/><Relationship Id="rId85" Type="http://schemas.openxmlformats.org/officeDocument/2006/relationships/slide" Target="slides/slide80.xml"/><Relationship Id="rId86" Type="http://schemas.openxmlformats.org/officeDocument/2006/relationships/slide" Target="slides/slide81.xml"/><Relationship Id="rId87" Type="http://schemas.openxmlformats.org/officeDocument/2006/relationships/slide" Target="slides/slide82.xml"/><Relationship Id="rId88" Type="http://schemas.openxmlformats.org/officeDocument/2006/relationships/slide" Target="slides/slide83.xml"/><Relationship Id="rId89" Type="http://schemas.openxmlformats.org/officeDocument/2006/relationships/slide" Target="slides/slide84.xml"/><Relationship Id="rId90" Type="http://schemas.openxmlformats.org/officeDocument/2006/relationships/slide" Target="slides/slide85.xml"/><Relationship Id="rId91" Type="http://schemas.openxmlformats.org/officeDocument/2006/relationships/slide" Target="slides/slide86.xml"/><Relationship Id="rId92" Type="http://schemas.openxmlformats.org/officeDocument/2006/relationships/slide" Target="slides/slide87.xml"/><Relationship Id="rId93" Type="http://schemas.openxmlformats.org/officeDocument/2006/relationships/slide" Target="slides/slide88.xml"/><Relationship Id="rId94" Type="http://schemas.openxmlformats.org/officeDocument/2006/relationships/slide" Target="slides/slide89.xml"/><Relationship Id="rId95" Type="http://schemas.openxmlformats.org/officeDocument/2006/relationships/slide" Target="slides/slide90.xml"/><Relationship Id="rId96" Type="http://schemas.openxmlformats.org/officeDocument/2006/relationships/slide" Target="slides/slide91.xml"/><Relationship Id="rId97" Type="http://schemas.openxmlformats.org/officeDocument/2006/relationships/slide" Target="slides/slide92.xml"/><Relationship Id="rId98" Type="http://schemas.openxmlformats.org/officeDocument/2006/relationships/slide" Target="slides/slide93.xml"/><Relationship Id="rId99" Type="http://schemas.openxmlformats.org/officeDocument/2006/relationships/slide" Target="slides/slide94.xml"/><Relationship Id="rId100" Type="http://schemas.openxmlformats.org/officeDocument/2006/relationships/slide" Target="slides/slide95.xml"/><Relationship Id="rId101" Type="http://schemas.openxmlformats.org/officeDocument/2006/relationships/slide" Target="slides/slide96.xml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409018" y="3528135"/>
            <a:ext cx="17286062" cy="11296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250" b="0" i="0">
                <a:solidFill>
                  <a:schemeClr val="bg1"/>
                </a:solidFill>
                <a:latin typeface="Noto Sans CJK JP Regular"/>
                <a:cs typeface="Noto Sans CJK JP Regular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96953" y="6088894"/>
            <a:ext cx="17310192" cy="11601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450" b="0" i="0">
                <a:solidFill>
                  <a:schemeClr val="bg1"/>
                </a:solidFill>
                <a:latin typeface="Noto Sans CJK JP Regular"/>
                <a:cs typeface="Noto Sans CJK JP Regular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9900" b="0" i="0">
                <a:solidFill>
                  <a:srgbClr val="53585F"/>
                </a:solidFill>
                <a:latin typeface="Noto Sans CJK JP Regular"/>
                <a:cs typeface="Noto Sans CJK JP Regular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5100" b="0" i="0">
                <a:solidFill>
                  <a:schemeClr val="bg1"/>
                </a:solidFill>
                <a:latin typeface="Noto Sans CJK JP Regular"/>
                <a:cs typeface="Noto Sans CJK JP Regular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9900" b="0" i="0">
                <a:solidFill>
                  <a:srgbClr val="53585F"/>
                </a:solidFill>
                <a:latin typeface="Noto Sans CJK JP Regular"/>
                <a:cs typeface="Noto Sans CJK JP Regular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1005205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10353611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9900" b="0" i="0">
                <a:solidFill>
                  <a:srgbClr val="53585F"/>
                </a:solidFill>
                <a:latin typeface="Noto Sans CJK JP Regular"/>
                <a:cs typeface="Noto Sans CJK JP Regular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809192" y="2534866"/>
            <a:ext cx="6870065" cy="15335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900" b="0" i="0">
                <a:solidFill>
                  <a:srgbClr val="53585F"/>
                </a:solidFill>
                <a:latin typeface="Noto Sans CJK JP Regular"/>
                <a:cs typeface="Noto Sans CJK JP Regular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000439" y="4932280"/>
            <a:ext cx="8103221" cy="48475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100" b="0" i="0">
                <a:solidFill>
                  <a:schemeClr val="bg1"/>
                </a:solidFill>
                <a:latin typeface="Noto Sans CJK JP Regular"/>
                <a:cs typeface="Noto Sans CJK JP Regular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jpg"/></Relationships>
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
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jpg"/></Relationships>
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
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jpg"/><Relationship Id="rId3" Type="http://schemas.openxmlformats.org/officeDocument/2006/relationships/image" Target="../media/image7.png"/><Relationship Id="rId4" Type="http://schemas.openxmlformats.org/officeDocument/2006/relationships/image" Target="../media/image8.jpg"/></Relationships>
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.jpg"/><Relationship Id="rId3" Type="http://schemas.openxmlformats.org/officeDocument/2006/relationships/image" Target="../media/image10.png"/></Relationships>
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.png"/><Relationship Id="rId3" Type="http://schemas.openxmlformats.org/officeDocument/2006/relationships/image" Target="../media/image12.jpg"/><Relationship Id="rId4" Type="http://schemas.openxmlformats.org/officeDocument/2006/relationships/image" Target="../media/image13.png"/><Relationship Id="rId5" Type="http://schemas.openxmlformats.org/officeDocument/2006/relationships/image" Target="../media/image14.jpg"/><Relationship Id="rId6" Type="http://schemas.openxmlformats.org/officeDocument/2006/relationships/image" Target="../media/image15.png"/><Relationship Id="rId7" Type="http://schemas.openxmlformats.org/officeDocument/2006/relationships/image" Target="../media/image16.jpg"/><Relationship Id="rId8" Type="http://schemas.openxmlformats.org/officeDocument/2006/relationships/image" Target="../media/image17.png"/><Relationship Id="rId9" Type="http://schemas.openxmlformats.org/officeDocument/2006/relationships/image" Target="../media/image18.jpg"/><Relationship Id="rId10" Type="http://schemas.openxmlformats.org/officeDocument/2006/relationships/image" Target="../media/image19.png"/><Relationship Id="rId11" Type="http://schemas.openxmlformats.org/officeDocument/2006/relationships/image" Target="../media/image20.jpg"/><Relationship Id="rId12" Type="http://schemas.openxmlformats.org/officeDocument/2006/relationships/image" Target="../media/image21.png"/><Relationship Id="rId13" Type="http://schemas.openxmlformats.org/officeDocument/2006/relationships/image" Target="../media/image22.jpg"/><Relationship Id="rId14" Type="http://schemas.openxmlformats.org/officeDocument/2006/relationships/image" Target="../media/image23.png"/><Relationship Id="rId15" Type="http://schemas.openxmlformats.org/officeDocument/2006/relationships/image" Target="../media/image24.jpg"/></Relationships>
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
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/Relationships>
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3" Type="http://schemas.openxmlformats.org/officeDocument/2006/relationships/image" Target="../media/image30.jpg"/><Relationship Id="rId4" Type="http://schemas.openxmlformats.org/officeDocument/2006/relationships/image" Target="../media/image31.png"/><Relationship Id="rId5" Type="http://schemas.openxmlformats.org/officeDocument/2006/relationships/image" Target="../media/image32.jpg"/><Relationship Id="rId6" Type="http://schemas.openxmlformats.org/officeDocument/2006/relationships/image" Target="../media/image33.png"/><Relationship Id="rId7" Type="http://schemas.openxmlformats.org/officeDocument/2006/relationships/image" Target="../media/image34.jpg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jpg"/></Relationships>
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
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/Relationships>
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7.png"/></Relationships>
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jpg"/></Relationships>
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
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Relationship Id="rId6" Type="http://schemas.openxmlformats.org/officeDocument/2006/relationships/image" Target="../media/image43.png"/><Relationship Id="rId7" Type="http://schemas.openxmlformats.org/officeDocument/2006/relationships/image" Target="../media/image44.png"/><Relationship Id="rId8" Type="http://schemas.openxmlformats.org/officeDocument/2006/relationships/image" Target="../media/image45.png"/><Relationship Id="rId9" Type="http://schemas.openxmlformats.org/officeDocument/2006/relationships/image" Target="../media/image46.png"/><Relationship Id="rId10" Type="http://schemas.openxmlformats.org/officeDocument/2006/relationships/image" Target="../media/image47.png"/><Relationship Id="rId11" Type="http://schemas.openxmlformats.org/officeDocument/2006/relationships/image" Target="../media/image48.png"/><Relationship Id="rId12" Type="http://schemas.openxmlformats.org/officeDocument/2006/relationships/image" Target="../media/image49.png"/><Relationship Id="rId13" Type="http://schemas.openxmlformats.org/officeDocument/2006/relationships/image" Target="../media/image50.png"/><Relationship Id="rId14" Type="http://schemas.openxmlformats.org/officeDocument/2006/relationships/image" Target="../media/image51.png"/><Relationship Id="rId15" Type="http://schemas.openxmlformats.org/officeDocument/2006/relationships/image" Target="../media/image52.png"/><Relationship Id="rId16" Type="http://schemas.openxmlformats.org/officeDocument/2006/relationships/image" Target="../media/image53.png"/><Relationship Id="rId17" Type="http://schemas.openxmlformats.org/officeDocument/2006/relationships/image" Target="../media/image54.png"/><Relationship Id="rId18" Type="http://schemas.openxmlformats.org/officeDocument/2006/relationships/image" Target="../media/image55.png"/><Relationship Id="rId19" Type="http://schemas.openxmlformats.org/officeDocument/2006/relationships/image" Target="../media/image56.png"/><Relationship Id="rId20" Type="http://schemas.openxmlformats.org/officeDocument/2006/relationships/image" Target="../media/image57.png"/><Relationship Id="rId21" Type="http://schemas.openxmlformats.org/officeDocument/2006/relationships/image" Target="../media/image58.png"/><Relationship Id="rId22" Type="http://schemas.openxmlformats.org/officeDocument/2006/relationships/image" Target="../media/image59.png"/></Relationships>
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Relationship Id="rId3" Type="http://schemas.openxmlformats.org/officeDocument/2006/relationships/image" Target="../media/image61.png"/><Relationship Id="rId4" Type="http://schemas.openxmlformats.org/officeDocument/2006/relationships/image" Target="../media/image62.jpg"/><Relationship Id="rId5" Type="http://schemas.openxmlformats.org/officeDocument/2006/relationships/image" Target="../media/image63.png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
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jpg"/></Relationships>
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png"/><Relationship Id="rId3" Type="http://schemas.openxmlformats.org/officeDocument/2006/relationships/image" Target="../media/image66.png"/></Relationships>
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png"/><Relationship Id="rId3" Type="http://schemas.openxmlformats.org/officeDocument/2006/relationships/image" Target="../media/image68.png"/><Relationship Id="rId4" Type="http://schemas.openxmlformats.org/officeDocument/2006/relationships/image" Target="../media/image69.png"/><Relationship Id="rId5" Type="http://schemas.openxmlformats.org/officeDocument/2006/relationships/image" Target="../media/image70.png"/><Relationship Id="rId6" Type="http://schemas.openxmlformats.org/officeDocument/2006/relationships/image" Target="../media/image71.png"/></Relationships>
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
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2.png"/><Relationship Id="rId3" Type="http://schemas.openxmlformats.org/officeDocument/2006/relationships/image" Target="../media/image73.png"/><Relationship Id="rId4" Type="http://schemas.openxmlformats.org/officeDocument/2006/relationships/image" Target="../media/image74.png"/><Relationship Id="rId5" Type="http://schemas.openxmlformats.org/officeDocument/2006/relationships/image" Target="../media/image75.png"/><Relationship Id="rId6" Type="http://schemas.openxmlformats.org/officeDocument/2006/relationships/image" Target="../media/image76.png"/><Relationship Id="rId7" Type="http://schemas.openxmlformats.org/officeDocument/2006/relationships/image" Target="../media/image77.png"/></Relationships>
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
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8.jpg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9.jpg"/><Relationship Id="rId3" Type="http://schemas.openxmlformats.org/officeDocument/2006/relationships/image" Target="../media/image80.png"/><Relationship Id="rId4" Type="http://schemas.openxmlformats.org/officeDocument/2006/relationships/image" Target="../media/image81.png"/><Relationship Id="rId5" Type="http://schemas.openxmlformats.org/officeDocument/2006/relationships/image" Target="../media/image82.png"/><Relationship Id="rId6" Type="http://schemas.openxmlformats.org/officeDocument/2006/relationships/image" Target="../media/image83.jpg"/><Relationship Id="rId7" Type="http://schemas.openxmlformats.org/officeDocument/2006/relationships/image" Target="../media/image84.png"/><Relationship Id="rId8" Type="http://schemas.openxmlformats.org/officeDocument/2006/relationships/image" Target="../media/image85.jpg"/><Relationship Id="rId9" Type="http://schemas.openxmlformats.org/officeDocument/2006/relationships/image" Target="../media/image86.png"/><Relationship Id="rId10" Type="http://schemas.openxmlformats.org/officeDocument/2006/relationships/image" Target="../media/image87.jpg"/><Relationship Id="rId11" Type="http://schemas.openxmlformats.org/officeDocument/2006/relationships/image" Target="../media/image88.png"/><Relationship Id="rId12" Type="http://schemas.openxmlformats.org/officeDocument/2006/relationships/image" Target="../media/image89.jpg"/><Relationship Id="rId13" Type="http://schemas.openxmlformats.org/officeDocument/2006/relationships/image" Target="../media/image90.png"/><Relationship Id="rId14" Type="http://schemas.openxmlformats.org/officeDocument/2006/relationships/image" Target="../media/image91.jpg"/></Relationships>
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2.jpg"/></Relationships>
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3.png"/></Relationships>
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4.jpg"/></Relationships>
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5.png"/><Relationship Id="rId3" Type="http://schemas.openxmlformats.org/officeDocument/2006/relationships/image" Target="../media/image96.png"/></Relationships>
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7.jpg"/></Relationships>
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8.jpg"/></Relationships>
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9.png"/><Relationship Id="rId3" Type="http://schemas.openxmlformats.org/officeDocument/2006/relationships/image" Target="../media/image100.png"/><Relationship Id="rId4" Type="http://schemas.openxmlformats.org/officeDocument/2006/relationships/image" Target="../media/image101.png"/></Relationships>
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2.jpg"/><Relationship Id="rId3" Type="http://schemas.openxmlformats.org/officeDocument/2006/relationships/image" Target="../media/image103.jpg"/><Relationship Id="rId4" Type="http://schemas.openxmlformats.org/officeDocument/2006/relationships/image" Target="../media/image104.jpg"/><Relationship Id="rId5" Type="http://schemas.openxmlformats.org/officeDocument/2006/relationships/image" Target="../media/image105.jpg"/><Relationship Id="rId6" Type="http://schemas.openxmlformats.org/officeDocument/2006/relationships/hyperlink" Target="http://imgur.com/NKsFHJb" TargetMode="External"/></Relationships>
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
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6.png"/></Relationships>
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7.png"/><Relationship Id="rId3" Type="http://schemas.openxmlformats.org/officeDocument/2006/relationships/image" Target="../media/image108.jpg"/><Relationship Id="rId4" Type="http://schemas.openxmlformats.org/officeDocument/2006/relationships/image" Target="../media/image109.png"/><Relationship Id="rId5" Type="http://schemas.openxmlformats.org/officeDocument/2006/relationships/image" Target="../media/image110.jpg"/><Relationship Id="rId6" Type="http://schemas.openxmlformats.org/officeDocument/2006/relationships/image" Target="../media/image111.png"/><Relationship Id="rId7" Type="http://schemas.openxmlformats.org/officeDocument/2006/relationships/image" Target="../media/image112.jpg"/><Relationship Id="rId8" Type="http://schemas.openxmlformats.org/officeDocument/2006/relationships/image" Target="../media/image113.png"/><Relationship Id="rId9" Type="http://schemas.openxmlformats.org/officeDocument/2006/relationships/image" Target="../media/image114.jpg"/></Relationships>
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5.jpg"/><Relationship Id="rId3" Type="http://schemas.openxmlformats.org/officeDocument/2006/relationships/image" Target="../media/image116.jpg"/><Relationship Id="rId4" Type="http://schemas.openxmlformats.org/officeDocument/2006/relationships/image" Target="../media/image117.jpg"/><Relationship Id="rId5" Type="http://schemas.openxmlformats.org/officeDocument/2006/relationships/image" Target="../media/image118.png"/><Relationship Id="rId6" Type="http://schemas.openxmlformats.org/officeDocument/2006/relationships/image" Target="../media/image119.jpg"/><Relationship Id="rId7" Type="http://schemas.openxmlformats.org/officeDocument/2006/relationships/image" Target="../media/image120.png"/><Relationship Id="rId8" Type="http://schemas.openxmlformats.org/officeDocument/2006/relationships/image" Target="../media/image121.png"/><Relationship Id="rId9" Type="http://schemas.openxmlformats.org/officeDocument/2006/relationships/image" Target="../media/image122.png"/><Relationship Id="rId10" Type="http://schemas.openxmlformats.org/officeDocument/2006/relationships/image" Target="../media/image123.png"/><Relationship Id="rId11" Type="http://schemas.openxmlformats.org/officeDocument/2006/relationships/image" Target="../media/image124.png"/><Relationship Id="rId12" Type="http://schemas.openxmlformats.org/officeDocument/2006/relationships/image" Target="../media/image125.jpg"/><Relationship Id="rId13" Type="http://schemas.openxmlformats.org/officeDocument/2006/relationships/image" Target="../media/image126.png"/><Relationship Id="rId14" Type="http://schemas.openxmlformats.org/officeDocument/2006/relationships/image" Target="../media/image127.jpg"/><Relationship Id="rId15" Type="http://schemas.openxmlformats.org/officeDocument/2006/relationships/image" Target="../media/image128.png"/></Relationships>
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9.png"/></Relationships>
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
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
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30.png"/><Relationship Id="rId3" Type="http://schemas.openxmlformats.org/officeDocument/2006/relationships/image" Target="../media/image131.png"/><Relationship Id="rId4" Type="http://schemas.openxmlformats.org/officeDocument/2006/relationships/image" Target="../media/image132.png"/><Relationship Id="rId5" Type="http://schemas.openxmlformats.org/officeDocument/2006/relationships/image" Target="../media/image133.png"/><Relationship Id="rId6" Type="http://schemas.openxmlformats.org/officeDocument/2006/relationships/image" Target="../media/image134.png"/><Relationship Id="rId7" Type="http://schemas.openxmlformats.org/officeDocument/2006/relationships/image" Target="../media/image135.png"/><Relationship Id="rId8" Type="http://schemas.openxmlformats.org/officeDocument/2006/relationships/image" Target="../media/image136.png"/><Relationship Id="rId9" Type="http://schemas.openxmlformats.org/officeDocument/2006/relationships/image" Target="../media/image137.png"/></Relationships>
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8.jpg"/><Relationship Id="rId3" Type="http://schemas.openxmlformats.org/officeDocument/2006/relationships/image" Target="../media/image139.jpg"/></Relationships>
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0.jpg"/></Relationships>
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
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1.png"/><Relationship Id="rId3" Type="http://schemas.openxmlformats.org/officeDocument/2006/relationships/hyperlink" Target="http://file.scirp.org/Html/4-7800353_65406.htm" TargetMode="External"/></Relationships>
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2.png"/><Relationship Id="rId3" Type="http://schemas.openxmlformats.org/officeDocument/2006/relationships/image" Target="../media/image143.png"/></Relationships>
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4.png"/><Relationship Id="rId3" Type="http://schemas.openxmlformats.org/officeDocument/2006/relationships/image" Target="../media/image145.png"/></Relationships>
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6.png"/><Relationship Id="rId3" Type="http://schemas.openxmlformats.org/officeDocument/2006/relationships/image" Target="../media/image147.png"/><Relationship Id="rId4" Type="http://schemas.openxmlformats.org/officeDocument/2006/relationships/image" Target="../media/image148.png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9.png"/></Relationships>
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
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0.png"/><Relationship Id="rId3" Type="http://schemas.openxmlformats.org/officeDocument/2006/relationships/image" Target="../media/image151.jpg"/><Relationship Id="rId4" Type="http://schemas.openxmlformats.org/officeDocument/2006/relationships/image" Target="../media/image152.png"/><Relationship Id="rId5" Type="http://schemas.openxmlformats.org/officeDocument/2006/relationships/image" Target="../media/image153.png"/><Relationship Id="rId6" Type="http://schemas.openxmlformats.org/officeDocument/2006/relationships/image" Target="../media/image154.png"/></Relationships>
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55.jpg"/><Relationship Id="rId3" Type="http://schemas.openxmlformats.org/officeDocument/2006/relationships/image" Target="../media/image156.jpg"/></Relationships>
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7.jpg"/></Relationships>
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58.jpg"/><Relationship Id="rId3" Type="http://schemas.openxmlformats.org/officeDocument/2006/relationships/image" Target="../media/image159.jpg"/><Relationship Id="rId4" Type="http://schemas.openxmlformats.org/officeDocument/2006/relationships/image" Target="../media/image160.jpg"/></Relationships>
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
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1.png"/></Relationships>
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2.jpg"/></Relationships>
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3.jpg"/></Relationships>
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64.png"/></Relationships>
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65.jpg"/></Relationships>
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
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
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6.png"/><Relationship Id="rId3" Type="http://schemas.openxmlformats.org/officeDocument/2006/relationships/image" Target="../media/image167.jpg"/><Relationship Id="rId4" Type="http://schemas.openxmlformats.org/officeDocument/2006/relationships/image" Target="../media/image168.png"/><Relationship Id="rId5" Type="http://schemas.openxmlformats.org/officeDocument/2006/relationships/image" Target="../media/image169.jpg"/><Relationship Id="rId6" Type="http://schemas.openxmlformats.org/officeDocument/2006/relationships/image" Target="../media/image170.png"/><Relationship Id="rId7" Type="http://schemas.openxmlformats.org/officeDocument/2006/relationships/image" Target="../media/image171.jpg"/></Relationships>
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2.png"/><Relationship Id="rId3" Type="http://schemas.openxmlformats.org/officeDocument/2006/relationships/image" Target="../media/image173.jpg"/></Relationships>
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4.png"/><Relationship Id="rId3" Type="http://schemas.openxmlformats.org/officeDocument/2006/relationships/image" Target="../media/image175.jpg"/></Relationships>
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6.png"/><Relationship Id="rId3" Type="http://schemas.openxmlformats.org/officeDocument/2006/relationships/image" Target="../media/image177.jpg"/></Relationships>
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8.png"/><Relationship Id="rId3" Type="http://schemas.openxmlformats.org/officeDocument/2006/relationships/image" Target="../media/image179.jpg"/></Relationships>
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80.png"/><Relationship Id="rId3" Type="http://schemas.openxmlformats.org/officeDocument/2006/relationships/image" Target="../media/image181.jpg"/></Relationships>
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2.png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85428" y="1099155"/>
            <a:ext cx="10042602" cy="873319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4499947" y="4563076"/>
            <a:ext cx="2891155" cy="14331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9200" spc="-1010">
                <a:latin typeface="Noto Sans CJK JP Regular"/>
                <a:cs typeface="Noto Sans CJK JP Regular"/>
              </a:rPr>
              <a:t>하용호</a:t>
            </a:r>
            <a:endParaRPr sz="9200">
              <a:latin typeface="Noto Sans CJK JP Regular"/>
              <a:cs typeface="Noto Sans CJK JP Regular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959864" y="795577"/>
            <a:ext cx="2228850" cy="1638935"/>
          </a:xfrm>
          <a:custGeom>
            <a:avLst/>
            <a:gdLst/>
            <a:ahLst/>
            <a:cxnLst/>
            <a:rect l="l" t="t" r="r" b="b"/>
            <a:pathLst>
              <a:path w="2228850" h="1638935">
                <a:moveTo>
                  <a:pt x="0" y="0"/>
                </a:moveTo>
                <a:lnTo>
                  <a:pt x="2228246" y="0"/>
                </a:lnTo>
                <a:lnTo>
                  <a:pt x="2228246" y="1638913"/>
                </a:lnTo>
                <a:lnTo>
                  <a:pt x="0" y="1638913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4814074" y="5999368"/>
            <a:ext cx="2259330" cy="81534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5150" spc="-335">
                <a:solidFill>
                  <a:srgbClr val="000000"/>
                </a:solidFill>
              </a:rPr>
              <a:t>@kakao</a:t>
            </a:r>
            <a:endParaRPr sz="515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0" y="0"/>
                </a:moveTo>
                <a:lnTo>
                  <a:pt x="20104099" y="0"/>
                </a:lnTo>
                <a:lnTo>
                  <a:pt x="20104099" y="11308556"/>
                </a:lnTo>
                <a:lnTo>
                  <a:pt x="0" y="11308556"/>
                </a:lnTo>
                <a:lnTo>
                  <a:pt x="0" y="0"/>
                </a:lnTo>
                <a:close/>
              </a:path>
            </a:pathLst>
          </a:custGeom>
          <a:solidFill>
            <a:srgbClr val="44A5B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79431" y="730733"/>
            <a:ext cx="10011410" cy="1659255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10700" spc="-1110">
                <a:solidFill>
                  <a:srgbClr val="FFFFFF"/>
                </a:solidFill>
              </a:rPr>
              <a:t>딥러닝이 </a:t>
            </a:r>
            <a:r>
              <a:rPr dirty="0" sz="10700" spc="-1025">
                <a:solidFill>
                  <a:srgbClr val="FFFFFF"/>
                </a:solidFill>
              </a:rPr>
              <a:t>글케</a:t>
            </a:r>
            <a:r>
              <a:rPr dirty="0" sz="10700" spc="-760">
                <a:solidFill>
                  <a:srgbClr val="FFFFFF"/>
                </a:solidFill>
              </a:rPr>
              <a:t> </a:t>
            </a:r>
            <a:r>
              <a:rPr dirty="0" sz="10700" spc="-660">
                <a:solidFill>
                  <a:srgbClr val="FFFFFF"/>
                </a:solidFill>
              </a:rPr>
              <a:t>좋아?</a:t>
            </a:r>
            <a:endParaRPr sz="107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50499" y="2112889"/>
            <a:ext cx="9922510" cy="143319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9200" spc="-950">
                <a:solidFill>
                  <a:srgbClr val="000000"/>
                </a:solidFill>
              </a:rPr>
              <a:t>컴퓨터에게 </a:t>
            </a:r>
            <a:r>
              <a:rPr dirty="0" sz="9200" spc="-915">
                <a:solidFill>
                  <a:srgbClr val="000000"/>
                </a:solidFill>
              </a:rPr>
              <a:t>그림을</a:t>
            </a:r>
            <a:r>
              <a:rPr dirty="0" sz="9200" spc="-665">
                <a:solidFill>
                  <a:srgbClr val="000000"/>
                </a:solidFill>
              </a:rPr>
              <a:t> </a:t>
            </a:r>
            <a:r>
              <a:rPr dirty="0" sz="9200" spc="-1010">
                <a:solidFill>
                  <a:srgbClr val="000000"/>
                </a:solidFill>
              </a:rPr>
              <a:t>주고</a:t>
            </a:r>
            <a:endParaRPr sz="9200"/>
          </a:p>
        </p:txBody>
      </p:sp>
      <p:sp>
        <p:nvSpPr>
          <p:cNvPr id="3" name="object 3"/>
          <p:cNvSpPr txBox="1"/>
          <p:nvPr/>
        </p:nvSpPr>
        <p:spPr>
          <a:xfrm>
            <a:off x="2751613" y="2521254"/>
            <a:ext cx="1368425" cy="7797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950" spc="-315">
                <a:solidFill>
                  <a:srgbClr val="1E525B"/>
                </a:solidFill>
                <a:latin typeface="Noto Sans CJK JP Regular"/>
                <a:cs typeface="Noto Sans CJK JP Regular"/>
              </a:rPr>
              <a:t>문제?</a:t>
            </a:r>
            <a:endParaRPr sz="4950">
              <a:latin typeface="Noto Sans CJK JP Regular"/>
              <a:cs typeface="Noto Sans CJK JP Regula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186185" y="4133770"/>
            <a:ext cx="15459075" cy="493649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algn="ctr" marR="14604">
              <a:lnSpc>
                <a:spcPct val="100000"/>
              </a:lnSpc>
              <a:spcBef>
                <a:spcPts val="135"/>
              </a:spcBef>
            </a:pPr>
            <a:r>
              <a:rPr dirty="0" sz="9200" spc="-915">
                <a:latin typeface="Noto Sans CJK JP Regular"/>
                <a:cs typeface="Noto Sans CJK JP Regular"/>
              </a:rPr>
              <a:t>개인지 </a:t>
            </a:r>
            <a:r>
              <a:rPr dirty="0" sz="9200" spc="-950">
                <a:latin typeface="Noto Sans CJK JP Regular"/>
                <a:cs typeface="Noto Sans CJK JP Regular"/>
              </a:rPr>
              <a:t>고양이인지 </a:t>
            </a:r>
            <a:r>
              <a:rPr dirty="0" sz="9200" spc="-940">
                <a:latin typeface="Noto Sans CJK JP Regular"/>
                <a:cs typeface="Noto Sans CJK JP Regular"/>
              </a:rPr>
              <a:t>판단하게</a:t>
            </a:r>
            <a:r>
              <a:rPr dirty="0" sz="9200" spc="-500">
                <a:latin typeface="Noto Sans CJK JP Regular"/>
                <a:cs typeface="Noto Sans CJK JP Regular"/>
              </a:rPr>
              <a:t> </a:t>
            </a:r>
            <a:r>
              <a:rPr dirty="0" sz="9200" spc="-670">
                <a:latin typeface="Noto Sans CJK JP Regular"/>
                <a:cs typeface="Noto Sans CJK JP Regular"/>
              </a:rPr>
              <a:t>하시오?</a:t>
            </a:r>
            <a:endParaRPr sz="9200">
              <a:latin typeface="Noto Sans CJK JP Regular"/>
              <a:cs typeface="Noto Sans CJK JP Regular"/>
            </a:endParaRPr>
          </a:p>
          <a:p>
            <a:pPr>
              <a:lnSpc>
                <a:spcPct val="100000"/>
              </a:lnSpc>
            </a:pPr>
            <a:endParaRPr sz="10500">
              <a:latin typeface="Times New Roman"/>
              <a:cs typeface="Times New Roman"/>
            </a:endParaRPr>
          </a:p>
          <a:p>
            <a:pPr algn="ctr" marR="11430">
              <a:lnSpc>
                <a:spcPct val="100000"/>
              </a:lnSpc>
              <a:spcBef>
                <a:spcPts val="7600"/>
              </a:spcBef>
            </a:pPr>
            <a:r>
              <a:rPr dirty="0" sz="6600" spc="-545">
                <a:latin typeface="Noto Sans CJK JP Regular"/>
                <a:cs typeface="Noto Sans CJK JP Regular"/>
              </a:rPr>
              <a:t>이 </a:t>
            </a:r>
            <a:r>
              <a:rPr dirty="0" sz="6600" spc="-695">
                <a:latin typeface="Noto Sans CJK JP Regular"/>
                <a:cs typeface="Noto Sans CJK JP Regular"/>
              </a:rPr>
              <a:t>프로그램 </a:t>
            </a:r>
            <a:r>
              <a:rPr dirty="0" sz="6600" spc="-680">
                <a:latin typeface="Noto Sans CJK JP Regular"/>
                <a:cs typeface="Noto Sans CJK JP Regular"/>
              </a:rPr>
              <a:t>어떻게</a:t>
            </a:r>
            <a:r>
              <a:rPr dirty="0" sz="6600" spc="-434">
                <a:latin typeface="Noto Sans CJK JP Regular"/>
                <a:cs typeface="Noto Sans CJK JP Regular"/>
              </a:rPr>
              <a:t> </a:t>
            </a:r>
            <a:r>
              <a:rPr dirty="0" sz="6600" spc="-420">
                <a:latin typeface="Noto Sans CJK JP Regular"/>
                <a:cs typeface="Noto Sans CJK JP Regular"/>
              </a:rPr>
              <a:t>짜지?</a:t>
            </a:r>
            <a:endParaRPr sz="6600">
              <a:latin typeface="Noto Sans CJK JP Regular"/>
              <a:cs typeface="Noto Sans CJK JP Regular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411218" y="9465964"/>
            <a:ext cx="10126345" cy="70104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4400" spc="-370">
                <a:latin typeface="Noto Sans CJK JP Regular"/>
                <a:cs typeface="Noto Sans CJK JP Regular"/>
              </a:rPr>
              <a:t>(이제는 </a:t>
            </a:r>
            <a:r>
              <a:rPr dirty="0" sz="4400" spc="-425">
                <a:latin typeface="Noto Sans CJK JP Regular"/>
                <a:cs typeface="Noto Sans CJK JP Regular"/>
              </a:rPr>
              <a:t>식상한 </a:t>
            </a:r>
            <a:r>
              <a:rPr dirty="0" sz="4400" spc="-560">
                <a:latin typeface="Noto Sans CJK JP Regular"/>
                <a:cs typeface="Noto Sans CJK JP Regular"/>
              </a:rPr>
              <a:t>짤… </a:t>
            </a:r>
            <a:r>
              <a:rPr dirty="0" sz="4400" spc="-335">
                <a:latin typeface="Noto Sans CJK JP Regular"/>
                <a:cs typeface="Noto Sans CJK JP Regular"/>
              </a:rPr>
              <a:t>이 </a:t>
            </a:r>
            <a:r>
              <a:rPr dirty="0" sz="4400" spc="-405">
                <a:latin typeface="Noto Sans CJK JP Regular"/>
                <a:cs typeface="Noto Sans CJK JP Regular"/>
              </a:rPr>
              <a:t>짤을 쓰는 내가</a:t>
            </a:r>
            <a:r>
              <a:rPr dirty="0" sz="4400" spc="-555">
                <a:latin typeface="Noto Sans CJK JP Regular"/>
                <a:cs typeface="Noto Sans CJK JP Regular"/>
              </a:rPr>
              <a:t> </a:t>
            </a:r>
            <a:r>
              <a:rPr dirty="0" sz="4400" spc="-430">
                <a:latin typeface="Noto Sans CJK JP Regular"/>
                <a:cs typeface="Noto Sans CJK JP Regular"/>
              </a:rPr>
              <a:t>부끄럽네요)</a:t>
            </a:r>
            <a:endParaRPr sz="4400">
              <a:latin typeface="Noto Sans CJK JP Regular"/>
              <a:cs typeface="Noto Sans CJK JP Regular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628070" y="743432"/>
            <a:ext cx="6847959" cy="85861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64687" y="4133770"/>
            <a:ext cx="13287375" cy="143319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9200" spc="-950">
                <a:solidFill>
                  <a:srgbClr val="000000"/>
                </a:solidFill>
              </a:rPr>
              <a:t>딥러닝으로 </a:t>
            </a:r>
            <a:r>
              <a:rPr dirty="0" sz="9200" spc="-869">
                <a:solidFill>
                  <a:srgbClr val="000000"/>
                </a:solidFill>
              </a:rPr>
              <a:t>만든 </a:t>
            </a:r>
            <a:r>
              <a:rPr dirty="0" sz="9200" spc="-915">
                <a:solidFill>
                  <a:srgbClr val="000000"/>
                </a:solidFill>
              </a:rPr>
              <a:t>코드를</a:t>
            </a:r>
            <a:r>
              <a:rPr dirty="0" sz="9200" spc="-570">
                <a:solidFill>
                  <a:srgbClr val="000000"/>
                </a:solidFill>
              </a:rPr>
              <a:t> </a:t>
            </a:r>
            <a:r>
              <a:rPr dirty="0" sz="9200" spc="-760">
                <a:solidFill>
                  <a:srgbClr val="000000"/>
                </a:solidFill>
              </a:rPr>
              <a:t>봅시다.</a:t>
            </a:r>
            <a:endParaRPr sz="92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7063" y="125650"/>
            <a:ext cx="11151666" cy="110467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3337678" y="10636190"/>
            <a:ext cx="6572250" cy="4527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165">
                <a:solidFill>
                  <a:srgbClr val="A6AAA9"/>
                </a:solidFill>
                <a:latin typeface="Noto Sans CJK JP Regular"/>
                <a:cs typeface="Noto Sans CJK JP Regular"/>
              </a:rPr>
              <a:t>based </a:t>
            </a:r>
            <a:r>
              <a:rPr dirty="0" sz="2800" spc="-114">
                <a:solidFill>
                  <a:srgbClr val="A6AAA9"/>
                </a:solidFill>
                <a:latin typeface="Noto Sans CJK JP Regular"/>
                <a:cs typeface="Noto Sans CJK JP Regular"/>
              </a:rPr>
              <a:t>on</a:t>
            </a:r>
            <a:r>
              <a:rPr dirty="0" sz="2800" spc="-315">
                <a:solidFill>
                  <a:srgbClr val="A6AAA9"/>
                </a:solidFill>
                <a:latin typeface="Noto Sans CJK JP Regular"/>
                <a:cs typeface="Noto Sans CJK JP Regular"/>
              </a:rPr>
              <a:t> </a:t>
            </a:r>
            <a:r>
              <a:rPr dirty="0" sz="2800" spc="-120">
                <a:solidFill>
                  <a:srgbClr val="A6AAA9"/>
                </a:solidFill>
                <a:latin typeface="Noto Sans CJK JP Regular"/>
                <a:cs typeface="Noto Sans CJK JP Regular"/>
              </a:rPr>
              <a:t>https://github.com/fastai/courses</a:t>
            </a:r>
            <a:endParaRPr sz="2800">
              <a:latin typeface="Noto Sans CJK JP Regular"/>
              <a:cs typeface="Noto Sans CJK JP Regular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165898" y="5604886"/>
            <a:ext cx="10938200" cy="378872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9203907" y="5643807"/>
            <a:ext cx="10900191" cy="367528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9203907" y="5643811"/>
            <a:ext cx="10900410" cy="0"/>
          </a:xfrm>
          <a:custGeom>
            <a:avLst/>
            <a:gdLst/>
            <a:ahLst/>
            <a:cxnLst/>
            <a:rect l="l" t="t" r="r" b="b"/>
            <a:pathLst>
              <a:path w="10900410" h="0">
                <a:moveTo>
                  <a:pt x="0" y="0"/>
                </a:moveTo>
                <a:lnTo>
                  <a:pt x="10900193" y="0"/>
                </a:lnTo>
              </a:path>
            </a:pathLst>
          </a:custGeom>
          <a:ln w="20941">
            <a:solidFill>
              <a:srgbClr val="F3F7F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9203907" y="5643811"/>
            <a:ext cx="10900410" cy="3675379"/>
          </a:xfrm>
          <a:custGeom>
            <a:avLst/>
            <a:gdLst/>
            <a:ahLst/>
            <a:cxnLst/>
            <a:rect l="l" t="t" r="r" b="b"/>
            <a:pathLst>
              <a:path w="10900410" h="3675379">
                <a:moveTo>
                  <a:pt x="10900193" y="3675276"/>
                </a:moveTo>
                <a:lnTo>
                  <a:pt x="0" y="3675276"/>
                </a:lnTo>
                <a:lnTo>
                  <a:pt x="0" y="0"/>
                </a:lnTo>
              </a:path>
            </a:pathLst>
          </a:custGeom>
          <a:ln w="20941">
            <a:solidFill>
              <a:srgbClr val="F3F7F5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96840" y="209417"/>
            <a:ext cx="18889477" cy="1083736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3232970" y="8184746"/>
            <a:ext cx="5845810" cy="1095375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7000" spc="-810">
                <a:solidFill>
                  <a:srgbClr val="FF7E79"/>
                </a:solidFill>
              </a:rPr>
              <a:t>정확도 </a:t>
            </a:r>
            <a:r>
              <a:rPr dirty="0" sz="7000" spc="-125">
                <a:solidFill>
                  <a:srgbClr val="FF7E79"/>
                </a:solidFill>
              </a:rPr>
              <a:t>98.35%</a:t>
            </a:r>
            <a:r>
              <a:rPr dirty="0" sz="7000" spc="-1210">
                <a:solidFill>
                  <a:srgbClr val="FF7E79"/>
                </a:solidFill>
              </a:rPr>
              <a:t> </a:t>
            </a:r>
            <a:r>
              <a:rPr dirty="0" sz="7000" spc="-140">
                <a:solidFill>
                  <a:srgbClr val="FF7E79"/>
                </a:solidFill>
              </a:rPr>
              <a:t>!!</a:t>
            </a:r>
            <a:endParaRPr sz="7000"/>
          </a:p>
        </p:txBody>
      </p:sp>
      <p:sp>
        <p:nvSpPr>
          <p:cNvPr id="4" name="object 4"/>
          <p:cNvSpPr/>
          <p:nvPr/>
        </p:nvSpPr>
        <p:spPr>
          <a:xfrm>
            <a:off x="16319472" y="9161594"/>
            <a:ext cx="1337057" cy="169319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6579076" y="9318166"/>
            <a:ext cx="793115" cy="1382395"/>
          </a:xfrm>
          <a:custGeom>
            <a:avLst/>
            <a:gdLst/>
            <a:ahLst/>
            <a:cxnLst/>
            <a:rect l="l" t="t" r="r" b="b"/>
            <a:pathLst>
              <a:path w="793115" h="1382395">
                <a:moveTo>
                  <a:pt x="553778" y="677120"/>
                </a:moveTo>
                <a:lnTo>
                  <a:pt x="269520" y="677120"/>
                </a:lnTo>
                <a:lnTo>
                  <a:pt x="514225" y="1382184"/>
                </a:lnTo>
                <a:lnTo>
                  <a:pt x="767934" y="1294159"/>
                </a:lnTo>
                <a:lnTo>
                  <a:pt x="553778" y="677120"/>
                </a:lnTo>
                <a:close/>
              </a:path>
              <a:path w="793115" h="1382395">
                <a:moveTo>
                  <a:pt x="176748" y="0"/>
                </a:moveTo>
                <a:lnTo>
                  <a:pt x="0" y="770646"/>
                </a:lnTo>
                <a:lnTo>
                  <a:pt x="269520" y="677120"/>
                </a:lnTo>
                <a:lnTo>
                  <a:pt x="553778" y="677120"/>
                </a:lnTo>
                <a:lnTo>
                  <a:pt x="523230" y="589102"/>
                </a:lnTo>
                <a:lnTo>
                  <a:pt x="792855" y="495576"/>
                </a:lnTo>
                <a:lnTo>
                  <a:pt x="176748" y="0"/>
                </a:lnTo>
                <a:close/>
              </a:path>
            </a:pathLst>
          </a:custGeom>
          <a:solidFill>
            <a:srgbClr val="FF7E79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17433" y="6605124"/>
            <a:ext cx="4607189" cy="44018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429306" y="6711837"/>
            <a:ext cx="4188354" cy="39789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876446" y="5617106"/>
            <a:ext cx="4607189" cy="440187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3088911" y="5717103"/>
            <a:ext cx="4188354" cy="398940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4946141" y="4400473"/>
            <a:ext cx="4607189" cy="435048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5151371" y="4502480"/>
            <a:ext cx="4188354" cy="393705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5834670" y="6681397"/>
            <a:ext cx="4597545" cy="424932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041700" y="6785133"/>
            <a:ext cx="4177883" cy="383234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0928777" y="3149621"/>
            <a:ext cx="4607189" cy="440254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1141022" y="3256445"/>
            <a:ext cx="4188354" cy="397893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4172972" y="180957"/>
            <a:ext cx="4607189" cy="424932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4386996" y="282713"/>
            <a:ext cx="4188354" cy="383234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201079" y="144047"/>
            <a:ext cx="9978868" cy="496675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240830" y="178005"/>
            <a:ext cx="9874044" cy="485849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240830" y="178050"/>
            <a:ext cx="9874250" cy="4859020"/>
          </a:xfrm>
          <a:custGeom>
            <a:avLst/>
            <a:gdLst/>
            <a:ahLst/>
            <a:cxnLst/>
            <a:rect l="l" t="t" r="r" b="b"/>
            <a:pathLst>
              <a:path w="9874250" h="4859020">
                <a:moveTo>
                  <a:pt x="0" y="0"/>
                </a:moveTo>
                <a:lnTo>
                  <a:pt x="9874041" y="0"/>
                </a:lnTo>
                <a:lnTo>
                  <a:pt x="9874041" y="4858487"/>
                </a:lnTo>
                <a:lnTo>
                  <a:pt x="0" y="4858487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F3F7F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xfrm>
            <a:off x="12164939" y="9096970"/>
            <a:ext cx="6221095" cy="1294765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8300" spc="-785">
                <a:solidFill>
                  <a:srgbClr val="FF7E79"/>
                </a:solidFill>
              </a:rPr>
              <a:t>엄청 </a:t>
            </a:r>
            <a:r>
              <a:rPr dirty="0" sz="8300" spc="-660">
                <a:solidFill>
                  <a:srgbClr val="FF7E79"/>
                </a:solidFill>
              </a:rPr>
              <a:t>잘</a:t>
            </a:r>
            <a:r>
              <a:rPr dirty="0" sz="8300" spc="-675">
                <a:solidFill>
                  <a:srgbClr val="FF7E79"/>
                </a:solidFill>
              </a:rPr>
              <a:t> </a:t>
            </a:r>
            <a:r>
              <a:rPr dirty="0" sz="8300" spc="-535">
                <a:solidFill>
                  <a:srgbClr val="FF7E79"/>
                </a:solidFill>
              </a:rPr>
              <a:t>맞춘다!!</a:t>
            </a:r>
            <a:endParaRPr sz="83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21811" y="3700276"/>
            <a:ext cx="17293590" cy="2661285"/>
          </a:xfrm>
          <a:prstGeom prst="rect"/>
        </p:spPr>
        <p:txBody>
          <a:bodyPr wrap="square" lIns="0" tIns="88265" rIns="0" bIns="0" rtlCol="0" vert="horz">
            <a:spAutoFit/>
          </a:bodyPr>
          <a:lstStyle/>
          <a:p>
            <a:pPr marL="12700" marR="5080" indent="1486535">
              <a:lnSpc>
                <a:spcPts val="10220"/>
              </a:lnSpc>
              <a:spcBef>
                <a:spcPts val="695"/>
              </a:spcBef>
            </a:pPr>
            <a:r>
              <a:rPr dirty="0" sz="8750" spc="-880">
                <a:solidFill>
                  <a:srgbClr val="000000"/>
                </a:solidFill>
              </a:rPr>
              <a:t>사진을 </a:t>
            </a:r>
            <a:r>
              <a:rPr dirty="0" sz="8750" spc="-835">
                <a:solidFill>
                  <a:srgbClr val="000000"/>
                </a:solidFill>
              </a:rPr>
              <a:t>보고 개랑 </a:t>
            </a:r>
            <a:r>
              <a:rPr dirty="0" sz="8750" spc="-900">
                <a:solidFill>
                  <a:srgbClr val="000000"/>
                </a:solidFill>
              </a:rPr>
              <a:t>고양이를 </a:t>
            </a:r>
            <a:r>
              <a:rPr dirty="0" sz="8750" spc="-965">
                <a:solidFill>
                  <a:srgbClr val="000000"/>
                </a:solidFill>
              </a:rPr>
              <a:t>구분하는  </a:t>
            </a:r>
            <a:r>
              <a:rPr dirty="0" sz="8750" spc="-880">
                <a:solidFill>
                  <a:srgbClr val="000000"/>
                </a:solidFill>
              </a:rPr>
              <a:t>신박한</a:t>
            </a:r>
            <a:r>
              <a:rPr dirty="0" sz="8750" spc="-935">
                <a:solidFill>
                  <a:srgbClr val="000000"/>
                </a:solidFill>
              </a:rPr>
              <a:t> </a:t>
            </a:r>
            <a:r>
              <a:rPr dirty="0" sz="8750" spc="-710">
                <a:solidFill>
                  <a:srgbClr val="000000"/>
                </a:solidFill>
              </a:rPr>
              <a:t>일을,</a:t>
            </a:r>
            <a:r>
              <a:rPr dirty="0" sz="8750" spc="-935">
                <a:solidFill>
                  <a:srgbClr val="000000"/>
                </a:solidFill>
              </a:rPr>
              <a:t> </a:t>
            </a:r>
            <a:r>
              <a:rPr dirty="0" sz="8750" spc="-835">
                <a:solidFill>
                  <a:srgbClr val="FF7E79"/>
                </a:solidFill>
              </a:rPr>
              <a:t>달랑</a:t>
            </a:r>
            <a:r>
              <a:rPr dirty="0" sz="8750" spc="-930">
                <a:solidFill>
                  <a:srgbClr val="FF7E79"/>
                </a:solidFill>
              </a:rPr>
              <a:t> </a:t>
            </a:r>
            <a:r>
              <a:rPr dirty="0" sz="8750" spc="-700">
                <a:solidFill>
                  <a:srgbClr val="FF7E79"/>
                </a:solidFill>
              </a:rPr>
              <a:t>저</a:t>
            </a:r>
            <a:r>
              <a:rPr dirty="0" sz="8750" spc="-930">
                <a:solidFill>
                  <a:srgbClr val="FF7E79"/>
                </a:solidFill>
              </a:rPr>
              <a:t> </a:t>
            </a:r>
            <a:r>
              <a:rPr dirty="0" sz="8750" spc="-835">
                <a:solidFill>
                  <a:srgbClr val="FF7E79"/>
                </a:solidFill>
              </a:rPr>
              <a:t>짧은</a:t>
            </a:r>
            <a:r>
              <a:rPr dirty="0" sz="8750" spc="-930">
                <a:solidFill>
                  <a:srgbClr val="FF7E79"/>
                </a:solidFill>
              </a:rPr>
              <a:t> </a:t>
            </a:r>
            <a:r>
              <a:rPr dirty="0" sz="8750" spc="-880">
                <a:solidFill>
                  <a:srgbClr val="FF7E79"/>
                </a:solidFill>
              </a:rPr>
              <a:t>코드로</a:t>
            </a:r>
            <a:r>
              <a:rPr dirty="0" sz="8750" spc="-935">
                <a:solidFill>
                  <a:srgbClr val="FF7E79"/>
                </a:solidFill>
              </a:rPr>
              <a:t> </a:t>
            </a:r>
            <a:r>
              <a:rPr dirty="0" sz="8750" spc="-185">
                <a:solidFill>
                  <a:srgbClr val="000000"/>
                </a:solidFill>
              </a:rPr>
              <a:t>할수</a:t>
            </a:r>
            <a:r>
              <a:rPr dirty="0" sz="8750" spc="-940">
                <a:solidFill>
                  <a:srgbClr val="000000"/>
                </a:solidFill>
              </a:rPr>
              <a:t> </a:t>
            </a:r>
            <a:r>
              <a:rPr dirty="0" sz="8750" spc="-545">
                <a:solidFill>
                  <a:srgbClr val="000000"/>
                </a:solidFill>
              </a:rPr>
              <a:t>있다!</a:t>
            </a:r>
            <a:endParaRPr sz="875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426894" y="186246"/>
            <a:ext cx="6880859" cy="143319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9200" spc="-940">
                <a:solidFill>
                  <a:srgbClr val="000000"/>
                </a:solidFill>
              </a:rPr>
              <a:t>패러다임</a:t>
            </a:r>
            <a:r>
              <a:rPr dirty="0" sz="9200" spc="-830">
                <a:solidFill>
                  <a:srgbClr val="000000"/>
                </a:solidFill>
              </a:rPr>
              <a:t> </a:t>
            </a:r>
            <a:r>
              <a:rPr dirty="0" sz="9200" spc="-1010">
                <a:solidFill>
                  <a:srgbClr val="000000"/>
                </a:solidFill>
              </a:rPr>
              <a:t>쉬프트</a:t>
            </a:r>
            <a:endParaRPr sz="9200"/>
          </a:p>
        </p:txBody>
      </p:sp>
      <p:sp>
        <p:nvSpPr>
          <p:cNvPr id="3" name="object 3"/>
          <p:cNvSpPr/>
          <p:nvPr/>
        </p:nvSpPr>
        <p:spPr>
          <a:xfrm>
            <a:off x="1152875" y="5324319"/>
            <a:ext cx="6679587" cy="38550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194759" y="5345250"/>
            <a:ext cx="6596380" cy="3771900"/>
          </a:xfrm>
          <a:custGeom>
            <a:avLst/>
            <a:gdLst/>
            <a:ahLst/>
            <a:cxnLst/>
            <a:rect l="l" t="t" r="r" b="b"/>
            <a:pathLst>
              <a:path w="6596380" h="3771900">
                <a:moveTo>
                  <a:pt x="864753" y="0"/>
                </a:moveTo>
                <a:lnTo>
                  <a:pt x="5731061" y="0"/>
                </a:lnTo>
                <a:lnTo>
                  <a:pt x="5801908" y="42"/>
                </a:lnTo>
                <a:lnTo>
                  <a:pt x="5866212" y="339"/>
                </a:lnTo>
                <a:lnTo>
                  <a:pt x="5924751" y="1144"/>
                </a:lnTo>
                <a:lnTo>
                  <a:pt x="5978305" y="2712"/>
                </a:lnTo>
                <a:lnTo>
                  <a:pt x="6027654" y="5297"/>
                </a:lnTo>
                <a:lnTo>
                  <a:pt x="6073576" y="9153"/>
                </a:lnTo>
                <a:lnTo>
                  <a:pt x="6116850" y="14535"/>
                </a:lnTo>
                <a:lnTo>
                  <a:pt x="6158257" y="21696"/>
                </a:lnTo>
                <a:lnTo>
                  <a:pt x="6198576" y="30892"/>
                </a:lnTo>
                <a:lnTo>
                  <a:pt x="6238584" y="42376"/>
                </a:lnTo>
                <a:lnTo>
                  <a:pt x="6286168" y="62383"/>
                </a:lnTo>
                <a:lnTo>
                  <a:pt x="6331196" y="86729"/>
                </a:lnTo>
                <a:lnTo>
                  <a:pt x="6373414" y="115159"/>
                </a:lnTo>
                <a:lnTo>
                  <a:pt x="6412566" y="147417"/>
                </a:lnTo>
                <a:lnTo>
                  <a:pt x="6448399" y="183250"/>
                </a:lnTo>
                <a:lnTo>
                  <a:pt x="6480658" y="222402"/>
                </a:lnTo>
                <a:lnTo>
                  <a:pt x="6509088" y="264620"/>
                </a:lnTo>
                <a:lnTo>
                  <a:pt x="6533435" y="309647"/>
                </a:lnTo>
                <a:lnTo>
                  <a:pt x="6553444" y="357231"/>
                </a:lnTo>
                <a:lnTo>
                  <a:pt x="6564928" y="397244"/>
                </a:lnTo>
                <a:lnTo>
                  <a:pt x="6574123" y="437590"/>
                </a:lnTo>
                <a:lnTo>
                  <a:pt x="6581285" y="479071"/>
                </a:lnTo>
                <a:lnTo>
                  <a:pt x="6586666" y="522488"/>
                </a:lnTo>
                <a:lnTo>
                  <a:pt x="6590523" y="568645"/>
                </a:lnTo>
                <a:lnTo>
                  <a:pt x="6593108" y="618343"/>
                </a:lnTo>
                <a:lnTo>
                  <a:pt x="6594675" y="672385"/>
                </a:lnTo>
                <a:lnTo>
                  <a:pt x="6595481" y="731574"/>
                </a:lnTo>
                <a:lnTo>
                  <a:pt x="6595777" y="796711"/>
                </a:lnTo>
                <a:lnTo>
                  <a:pt x="6595820" y="868598"/>
                </a:lnTo>
                <a:lnTo>
                  <a:pt x="6595820" y="2906529"/>
                </a:lnTo>
                <a:lnTo>
                  <a:pt x="6595777" y="2977373"/>
                </a:lnTo>
                <a:lnTo>
                  <a:pt x="6595481" y="3041675"/>
                </a:lnTo>
                <a:lnTo>
                  <a:pt x="6594675" y="3100213"/>
                </a:lnTo>
                <a:lnTo>
                  <a:pt x="6593108" y="3153766"/>
                </a:lnTo>
                <a:lnTo>
                  <a:pt x="6590523" y="3203114"/>
                </a:lnTo>
                <a:lnTo>
                  <a:pt x="6586666" y="3249036"/>
                </a:lnTo>
                <a:lnTo>
                  <a:pt x="6581285" y="3292312"/>
                </a:lnTo>
                <a:lnTo>
                  <a:pt x="6574123" y="3333720"/>
                </a:lnTo>
                <a:lnTo>
                  <a:pt x="6564928" y="3374041"/>
                </a:lnTo>
                <a:lnTo>
                  <a:pt x="6553444" y="3414053"/>
                </a:lnTo>
                <a:lnTo>
                  <a:pt x="6533435" y="3461634"/>
                </a:lnTo>
                <a:lnTo>
                  <a:pt x="6509088" y="3506660"/>
                </a:lnTo>
                <a:lnTo>
                  <a:pt x="6480658" y="3548877"/>
                </a:lnTo>
                <a:lnTo>
                  <a:pt x="6448399" y="3588029"/>
                </a:lnTo>
                <a:lnTo>
                  <a:pt x="6412566" y="3623862"/>
                </a:lnTo>
                <a:lnTo>
                  <a:pt x="6373414" y="3656121"/>
                </a:lnTo>
                <a:lnTo>
                  <a:pt x="6331196" y="3684550"/>
                </a:lnTo>
                <a:lnTo>
                  <a:pt x="6286168" y="3708896"/>
                </a:lnTo>
                <a:lnTo>
                  <a:pt x="6238584" y="3728902"/>
                </a:lnTo>
                <a:lnTo>
                  <a:pt x="6198572" y="3740385"/>
                </a:lnTo>
                <a:lnTo>
                  <a:pt x="6158227" y="3749581"/>
                </a:lnTo>
                <a:lnTo>
                  <a:pt x="6116747" y="3756742"/>
                </a:lnTo>
                <a:lnTo>
                  <a:pt x="6073330" y="3762124"/>
                </a:lnTo>
                <a:lnTo>
                  <a:pt x="6027173" y="3765980"/>
                </a:lnTo>
                <a:lnTo>
                  <a:pt x="5977475" y="3768565"/>
                </a:lnTo>
                <a:lnTo>
                  <a:pt x="5923433" y="3770133"/>
                </a:lnTo>
                <a:lnTo>
                  <a:pt x="5864244" y="3770938"/>
                </a:lnTo>
                <a:lnTo>
                  <a:pt x="5799106" y="3771235"/>
                </a:lnTo>
                <a:lnTo>
                  <a:pt x="5727218" y="3771277"/>
                </a:lnTo>
                <a:lnTo>
                  <a:pt x="864753" y="3771277"/>
                </a:lnTo>
                <a:lnTo>
                  <a:pt x="793908" y="3771235"/>
                </a:lnTo>
                <a:lnTo>
                  <a:pt x="729605" y="3770938"/>
                </a:lnTo>
                <a:lnTo>
                  <a:pt x="671067" y="3770133"/>
                </a:lnTo>
                <a:lnTo>
                  <a:pt x="617513" y="3768565"/>
                </a:lnTo>
                <a:lnTo>
                  <a:pt x="568164" y="3765980"/>
                </a:lnTo>
                <a:lnTo>
                  <a:pt x="522242" y="3762124"/>
                </a:lnTo>
                <a:lnTo>
                  <a:pt x="478967" y="3756742"/>
                </a:lnTo>
                <a:lnTo>
                  <a:pt x="437559" y="3749581"/>
                </a:lnTo>
                <a:lnTo>
                  <a:pt x="397240" y="3740385"/>
                </a:lnTo>
                <a:lnTo>
                  <a:pt x="357231" y="3728902"/>
                </a:lnTo>
                <a:lnTo>
                  <a:pt x="309647" y="3708896"/>
                </a:lnTo>
                <a:lnTo>
                  <a:pt x="264620" y="3684550"/>
                </a:lnTo>
                <a:lnTo>
                  <a:pt x="222402" y="3656121"/>
                </a:lnTo>
                <a:lnTo>
                  <a:pt x="183250" y="3623862"/>
                </a:lnTo>
                <a:lnTo>
                  <a:pt x="147417" y="3588029"/>
                </a:lnTo>
                <a:lnTo>
                  <a:pt x="115159" y="3548877"/>
                </a:lnTo>
                <a:lnTo>
                  <a:pt x="86729" y="3506660"/>
                </a:lnTo>
                <a:lnTo>
                  <a:pt x="62383" y="3461634"/>
                </a:lnTo>
                <a:lnTo>
                  <a:pt x="42376" y="3414053"/>
                </a:lnTo>
                <a:lnTo>
                  <a:pt x="30892" y="3374037"/>
                </a:lnTo>
                <a:lnTo>
                  <a:pt x="21696" y="3333690"/>
                </a:lnTo>
                <a:lnTo>
                  <a:pt x="14535" y="3292208"/>
                </a:lnTo>
                <a:lnTo>
                  <a:pt x="9153" y="3248790"/>
                </a:lnTo>
                <a:lnTo>
                  <a:pt x="5297" y="3202634"/>
                </a:lnTo>
                <a:lnTo>
                  <a:pt x="2712" y="3152936"/>
                </a:lnTo>
                <a:lnTo>
                  <a:pt x="1144" y="3098894"/>
                </a:lnTo>
                <a:lnTo>
                  <a:pt x="339" y="3039707"/>
                </a:lnTo>
                <a:lnTo>
                  <a:pt x="42" y="2974572"/>
                </a:lnTo>
                <a:lnTo>
                  <a:pt x="0" y="2902686"/>
                </a:lnTo>
                <a:lnTo>
                  <a:pt x="0" y="864753"/>
                </a:lnTo>
                <a:lnTo>
                  <a:pt x="42" y="793908"/>
                </a:lnTo>
                <a:lnTo>
                  <a:pt x="339" y="729605"/>
                </a:lnTo>
                <a:lnTo>
                  <a:pt x="1144" y="671067"/>
                </a:lnTo>
                <a:lnTo>
                  <a:pt x="2712" y="617513"/>
                </a:lnTo>
                <a:lnTo>
                  <a:pt x="5297" y="568164"/>
                </a:lnTo>
                <a:lnTo>
                  <a:pt x="9153" y="522242"/>
                </a:lnTo>
                <a:lnTo>
                  <a:pt x="14535" y="478967"/>
                </a:lnTo>
                <a:lnTo>
                  <a:pt x="21696" y="437559"/>
                </a:lnTo>
                <a:lnTo>
                  <a:pt x="30892" y="397240"/>
                </a:lnTo>
                <a:lnTo>
                  <a:pt x="42376" y="357231"/>
                </a:lnTo>
                <a:lnTo>
                  <a:pt x="62383" y="309647"/>
                </a:lnTo>
                <a:lnTo>
                  <a:pt x="86729" y="264620"/>
                </a:lnTo>
                <a:lnTo>
                  <a:pt x="115159" y="222402"/>
                </a:lnTo>
                <a:lnTo>
                  <a:pt x="147417" y="183250"/>
                </a:lnTo>
                <a:lnTo>
                  <a:pt x="183250" y="147417"/>
                </a:lnTo>
                <a:lnTo>
                  <a:pt x="222402" y="115159"/>
                </a:lnTo>
                <a:lnTo>
                  <a:pt x="264620" y="86729"/>
                </a:lnTo>
                <a:lnTo>
                  <a:pt x="309647" y="62383"/>
                </a:lnTo>
                <a:lnTo>
                  <a:pt x="357231" y="42376"/>
                </a:lnTo>
                <a:lnTo>
                  <a:pt x="397244" y="30892"/>
                </a:lnTo>
                <a:lnTo>
                  <a:pt x="437590" y="21696"/>
                </a:lnTo>
                <a:lnTo>
                  <a:pt x="479071" y="14535"/>
                </a:lnTo>
                <a:lnTo>
                  <a:pt x="522488" y="9153"/>
                </a:lnTo>
                <a:lnTo>
                  <a:pt x="568645" y="5297"/>
                </a:lnTo>
                <a:lnTo>
                  <a:pt x="618343" y="2712"/>
                </a:lnTo>
                <a:lnTo>
                  <a:pt x="672385" y="1144"/>
                </a:lnTo>
                <a:lnTo>
                  <a:pt x="731574" y="339"/>
                </a:lnTo>
                <a:lnTo>
                  <a:pt x="796711" y="42"/>
                </a:lnTo>
                <a:lnTo>
                  <a:pt x="868598" y="0"/>
                </a:lnTo>
                <a:lnTo>
                  <a:pt x="864753" y="0"/>
                </a:lnTo>
                <a:close/>
              </a:path>
            </a:pathLst>
          </a:custGeom>
          <a:ln w="20941">
            <a:solidFill>
              <a:srgbClr val="00245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3448994" y="3902676"/>
            <a:ext cx="2078989" cy="835025"/>
          </a:xfrm>
          <a:custGeom>
            <a:avLst/>
            <a:gdLst/>
            <a:ahLst/>
            <a:cxnLst/>
            <a:rect l="l" t="t" r="r" b="b"/>
            <a:pathLst>
              <a:path w="2078989" h="835025">
                <a:moveTo>
                  <a:pt x="254507" y="0"/>
                </a:moveTo>
                <a:lnTo>
                  <a:pt x="1824478" y="0"/>
                </a:lnTo>
                <a:lnTo>
                  <a:pt x="1873068" y="194"/>
                </a:lnTo>
                <a:lnTo>
                  <a:pt x="1911771" y="1558"/>
                </a:lnTo>
                <a:lnTo>
                  <a:pt x="1973856" y="12471"/>
                </a:lnTo>
                <a:lnTo>
                  <a:pt x="2030461" y="48532"/>
                </a:lnTo>
                <a:lnTo>
                  <a:pt x="2066523" y="105137"/>
                </a:lnTo>
                <a:lnTo>
                  <a:pt x="2077435" y="167359"/>
                </a:lnTo>
                <a:lnTo>
                  <a:pt x="2078799" y="206397"/>
                </a:lnTo>
                <a:lnTo>
                  <a:pt x="2078994" y="255639"/>
                </a:lnTo>
                <a:lnTo>
                  <a:pt x="2078994" y="580094"/>
                </a:lnTo>
                <a:lnTo>
                  <a:pt x="2078799" y="628681"/>
                </a:lnTo>
                <a:lnTo>
                  <a:pt x="2077435" y="667383"/>
                </a:lnTo>
                <a:lnTo>
                  <a:pt x="2066523" y="729464"/>
                </a:lnTo>
                <a:lnTo>
                  <a:pt x="2030461" y="786068"/>
                </a:lnTo>
                <a:lnTo>
                  <a:pt x="1973856" y="822129"/>
                </a:lnTo>
                <a:lnTo>
                  <a:pt x="1911630" y="833042"/>
                </a:lnTo>
                <a:lnTo>
                  <a:pt x="1872591" y="834406"/>
                </a:lnTo>
                <a:lnTo>
                  <a:pt x="1823347" y="834601"/>
                </a:lnTo>
                <a:lnTo>
                  <a:pt x="254507" y="834601"/>
                </a:lnTo>
                <a:lnTo>
                  <a:pt x="205919" y="834406"/>
                </a:lnTo>
                <a:lnTo>
                  <a:pt x="167217" y="833042"/>
                </a:lnTo>
                <a:lnTo>
                  <a:pt x="105137" y="822129"/>
                </a:lnTo>
                <a:lnTo>
                  <a:pt x="48532" y="786068"/>
                </a:lnTo>
                <a:lnTo>
                  <a:pt x="12471" y="729464"/>
                </a:lnTo>
                <a:lnTo>
                  <a:pt x="1558" y="667242"/>
                </a:lnTo>
                <a:lnTo>
                  <a:pt x="194" y="628204"/>
                </a:lnTo>
                <a:lnTo>
                  <a:pt x="0" y="578962"/>
                </a:lnTo>
                <a:lnTo>
                  <a:pt x="0" y="254507"/>
                </a:lnTo>
                <a:lnTo>
                  <a:pt x="194" y="205919"/>
                </a:lnTo>
                <a:lnTo>
                  <a:pt x="1558" y="167217"/>
                </a:lnTo>
                <a:lnTo>
                  <a:pt x="12471" y="105137"/>
                </a:lnTo>
                <a:lnTo>
                  <a:pt x="48532" y="48532"/>
                </a:lnTo>
                <a:lnTo>
                  <a:pt x="105137" y="12471"/>
                </a:lnTo>
                <a:lnTo>
                  <a:pt x="167359" y="1558"/>
                </a:lnTo>
                <a:lnTo>
                  <a:pt x="206397" y="194"/>
                </a:lnTo>
                <a:lnTo>
                  <a:pt x="255639" y="0"/>
                </a:lnTo>
                <a:lnTo>
                  <a:pt x="254507" y="0"/>
                </a:lnTo>
                <a:close/>
              </a:path>
            </a:pathLst>
          </a:custGeom>
          <a:ln w="20941">
            <a:solidFill>
              <a:srgbClr val="00245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3453172" y="9811073"/>
            <a:ext cx="2078989" cy="835025"/>
          </a:xfrm>
          <a:custGeom>
            <a:avLst/>
            <a:gdLst/>
            <a:ahLst/>
            <a:cxnLst/>
            <a:rect l="l" t="t" r="r" b="b"/>
            <a:pathLst>
              <a:path w="2078989" h="835025">
                <a:moveTo>
                  <a:pt x="254507" y="0"/>
                </a:moveTo>
                <a:lnTo>
                  <a:pt x="1824478" y="0"/>
                </a:lnTo>
                <a:lnTo>
                  <a:pt x="1873068" y="194"/>
                </a:lnTo>
                <a:lnTo>
                  <a:pt x="1911771" y="1558"/>
                </a:lnTo>
                <a:lnTo>
                  <a:pt x="1973856" y="12471"/>
                </a:lnTo>
                <a:lnTo>
                  <a:pt x="2030461" y="48532"/>
                </a:lnTo>
                <a:lnTo>
                  <a:pt x="2066523" y="105137"/>
                </a:lnTo>
                <a:lnTo>
                  <a:pt x="2077435" y="167359"/>
                </a:lnTo>
                <a:lnTo>
                  <a:pt x="2078799" y="206397"/>
                </a:lnTo>
                <a:lnTo>
                  <a:pt x="2078994" y="255639"/>
                </a:lnTo>
                <a:lnTo>
                  <a:pt x="2078994" y="580094"/>
                </a:lnTo>
                <a:lnTo>
                  <a:pt x="2078799" y="628681"/>
                </a:lnTo>
                <a:lnTo>
                  <a:pt x="2077435" y="667383"/>
                </a:lnTo>
                <a:lnTo>
                  <a:pt x="2066523" y="729464"/>
                </a:lnTo>
                <a:lnTo>
                  <a:pt x="2030461" y="786068"/>
                </a:lnTo>
                <a:lnTo>
                  <a:pt x="1973856" y="822129"/>
                </a:lnTo>
                <a:lnTo>
                  <a:pt x="1911630" y="833042"/>
                </a:lnTo>
                <a:lnTo>
                  <a:pt x="1872591" y="834406"/>
                </a:lnTo>
                <a:lnTo>
                  <a:pt x="1823347" y="834601"/>
                </a:lnTo>
                <a:lnTo>
                  <a:pt x="254507" y="834601"/>
                </a:lnTo>
                <a:lnTo>
                  <a:pt x="205919" y="834406"/>
                </a:lnTo>
                <a:lnTo>
                  <a:pt x="167217" y="833042"/>
                </a:lnTo>
                <a:lnTo>
                  <a:pt x="105137" y="822129"/>
                </a:lnTo>
                <a:lnTo>
                  <a:pt x="48532" y="786068"/>
                </a:lnTo>
                <a:lnTo>
                  <a:pt x="12471" y="729464"/>
                </a:lnTo>
                <a:lnTo>
                  <a:pt x="1558" y="667242"/>
                </a:lnTo>
                <a:lnTo>
                  <a:pt x="194" y="628204"/>
                </a:lnTo>
                <a:lnTo>
                  <a:pt x="0" y="578962"/>
                </a:lnTo>
                <a:lnTo>
                  <a:pt x="0" y="254507"/>
                </a:lnTo>
                <a:lnTo>
                  <a:pt x="194" y="205919"/>
                </a:lnTo>
                <a:lnTo>
                  <a:pt x="1558" y="167217"/>
                </a:lnTo>
                <a:lnTo>
                  <a:pt x="12471" y="105137"/>
                </a:lnTo>
                <a:lnTo>
                  <a:pt x="48532" y="48532"/>
                </a:lnTo>
                <a:lnTo>
                  <a:pt x="105137" y="12471"/>
                </a:lnTo>
                <a:lnTo>
                  <a:pt x="167359" y="1558"/>
                </a:lnTo>
                <a:lnTo>
                  <a:pt x="206397" y="194"/>
                </a:lnTo>
                <a:lnTo>
                  <a:pt x="255639" y="0"/>
                </a:lnTo>
                <a:lnTo>
                  <a:pt x="254507" y="0"/>
                </a:lnTo>
                <a:close/>
              </a:path>
            </a:pathLst>
          </a:custGeom>
          <a:ln w="20941">
            <a:solidFill>
              <a:srgbClr val="00245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1065801" y="2123360"/>
            <a:ext cx="7572375" cy="8360409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algn="ctr">
              <a:lnSpc>
                <a:spcPts val="4550"/>
              </a:lnSpc>
              <a:spcBef>
                <a:spcPts val="90"/>
              </a:spcBef>
            </a:pPr>
            <a:r>
              <a:rPr dirty="0" sz="3800" spc="-395">
                <a:latin typeface="Noto Sans CJK JP Regular"/>
                <a:cs typeface="Noto Sans CJK JP Regular"/>
              </a:rPr>
              <a:t>기존의 </a:t>
            </a:r>
            <a:r>
              <a:rPr dirty="0" sz="3800" spc="-380">
                <a:latin typeface="Noto Sans CJK JP Regular"/>
                <a:cs typeface="Noto Sans CJK JP Regular"/>
              </a:rPr>
              <a:t>코딩</a:t>
            </a:r>
            <a:r>
              <a:rPr dirty="0" sz="3800" spc="-260">
                <a:latin typeface="Noto Sans CJK JP Regular"/>
                <a:cs typeface="Noto Sans CJK JP Regular"/>
              </a:rPr>
              <a:t> </a:t>
            </a:r>
            <a:r>
              <a:rPr dirty="0" sz="3800" spc="20">
                <a:latin typeface="Noto Sans CJK JP Regular"/>
                <a:cs typeface="Noto Sans CJK JP Regular"/>
              </a:rPr>
              <a:t>:</a:t>
            </a:r>
            <a:endParaRPr sz="3800">
              <a:latin typeface="Noto Sans CJK JP Regular"/>
              <a:cs typeface="Noto Sans CJK JP Regular"/>
            </a:endParaRPr>
          </a:p>
          <a:p>
            <a:pPr algn="ctr">
              <a:lnSpc>
                <a:spcPts val="3950"/>
              </a:lnSpc>
            </a:pPr>
            <a:r>
              <a:rPr dirty="0" sz="3300" spc="-340">
                <a:latin typeface="Noto Sans CJK JP Regular"/>
                <a:cs typeface="Noto Sans CJK JP Regular"/>
              </a:rPr>
              <a:t>조건을 </a:t>
            </a:r>
            <a:r>
              <a:rPr dirty="0" sz="3300" spc="-360">
                <a:latin typeface="Noto Sans CJK JP Regular"/>
                <a:cs typeface="Noto Sans CJK JP Regular"/>
              </a:rPr>
              <a:t>라인바이라인으로 </a:t>
            </a:r>
            <a:r>
              <a:rPr dirty="0" sz="3300" spc="-275">
                <a:solidFill>
                  <a:srgbClr val="FF7F79"/>
                </a:solidFill>
                <a:latin typeface="Noto Sans CJK JP Regular"/>
                <a:cs typeface="Noto Sans CJK JP Regular"/>
              </a:rPr>
              <a:t>긴 </a:t>
            </a:r>
            <a:r>
              <a:rPr dirty="0" sz="3300" spc="-340">
                <a:solidFill>
                  <a:srgbClr val="FF7F79"/>
                </a:solidFill>
                <a:latin typeface="Noto Sans CJK JP Regular"/>
                <a:cs typeface="Noto Sans CJK JP Regular"/>
              </a:rPr>
              <a:t>코드</a:t>
            </a:r>
            <a:r>
              <a:rPr dirty="0" sz="3300" spc="-340">
                <a:latin typeface="Noto Sans CJK JP Regular"/>
                <a:cs typeface="Noto Sans CJK JP Regular"/>
              </a:rPr>
              <a:t>로 써내려 </a:t>
            </a:r>
            <a:r>
              <a:rPr dirty="0" sz="3300" spc="-325">
                <a:latin typeface="Noto Sans CJK JP Regular"/>
                <a:cs typeface="Noto Sans CJK JP Regular"/>
              </a:rPr>
              <a:t>가는</a:t>
            </a:r>
            <a:r>
              <a:rPr dirty="0" sz="3300" spc="-105">
                <a:latin typeface="Noto Sans CJK JP Regular"/>
                <a:cs typeface="Noto Sans CJK JP Regular"/>
              </a:rPr>
              <a:t> </a:t>
            </a:r>
            <a:r>
              <a:rPr dirty="0" sz="3300" spc="-275">
                <a:latin typeface="Noto Sans CJK JP Regular"/>
                <a:cs typeface="Noto Sans CJK JP Regular"/>
              </a:rPr>
              <a:t>일</a:t>
            </a:r>
            <a:endParaRPr sz="3300">
              <a:latin typeface="Noto Sans CJK JP Regular"/>
              <a:cs typeface="Noto Sans CJK JP Regular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4850">
              <a:latin typeface="Times New Roman"/>
              <a:cs typeface="Times New Roman"/>
            </a:endParaRPr>
          </a:p>
          <a:p>
            <a:pPr algn="ctr" marR="713740">
              <a:lnSpc>
                <a:spcPct val="100000"/>
              </a:lnSpc>
              <a:spcBef>
                <a:spcPts val="5"/>
              </a:spcBef>
            </a:pPr>
            <a:r>
              <a:rPr dirty="0" sz="4100" spc="-320">
                <a:solidFill>
                  <a:srgbClr val="53585F"/>
                </a:solidFill>
                <a:latin typeface="Noto Sans CJK JP Regular"/>
                <a:cs typeface="Noto Sans CJK JP Regular"/>
              </a:rPr>
              <a:t>인풋</a:t>
            </a:r>
            <a:endParaRPr sz="4100">
              <a:latin typeface="Noto Sans CJK JP Regular"/>
              <a:cs typeface="Noto Sans CJK JP Regular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6450">
              <a:latin typeface="Times New Roman"/>
              <a:cs typeface="Times New Roman"/>
            </a:endParaRPr>
          </a:p>
          <a:p>
            <a:pPr marL="473075">
              <a:lnSpc>
                <a:spcPct val="100000"/>
              </a:lnSpc>
              <a:spcBef>
                <a:spcPts val="5"/>
              </a:spcBef>
            </a:pPr>
            <a:r>
              <a:rPr dirty="0" sz="4250" spc="-25">
                <a:latin typeface="Noto Sans CJK JP Regular"/>
                <a:cs typeface="Noto Sans CJK JP Regular"/>
              </a:rPr>
              <a:t>IF</a:t>
            </a:r>
            <a:r>
              <a:rPr dirty="0" sz="4250" spc="-190">
                <a:latin typeface="Noto Sans CJK JP Regular"/>
                <a:cs typeface="Noto Sans CJK JP Regular"/>
              </a:rPr>
              <a:t> </a:t>
            </a:r>
            <a:r>
              <a:rPr dirty="0" sz="4250" spc="-185">
                <a:latin typeface="Noto Sans CJK JP Regular"/>
                <a:cs typeface="Noto Sans CJK JP Regular"/>
              </a:rPr>
              <a:t>~~~~~~~~~~</a:t>
            </a:r>
            <a:endParaRPr sz="4250">
              <a:latin typeface="Noto Sans CJK JP Regular"/>
              <a:cs typeface="Noto Sans CJK JP Regular"/>
            </a:endParaRPr>
          </a:p>
          <a:p>
            <a:pPr marL="2315845">
              <a:lnSpc>
                <a:spcPct val="100000"/>
              </a:lnSpc>
              <a:spcBef>
                <a:spcPts val="1330"/>
              </a:spcBef>
            </a:pPr>
            <a:r>
              <a:rPr dirty="0" sz="4250" spc="-25">
                <a:latin typeface="Noto Sans CJK JP Regular"/>
                <a:cs typeface="Noto Sans CJK JP Regular"/>
              </a:rPr>
              <a:t>IF</a:t>
            </a:r>
            <a:r>
              <a:rPr dirty="0" sz="4250" spc="-110">
                <a:latin typeface="Noto Sans CJK JP Regular"/>
                <a:cs typeface="Noto Sans CJK JP Regular"/>
              </a:rPr>
              <a:t> </a:t>
            </a:r>
            <a:r>
              <a:rPr dirty="0" sz="4250" spc="-185">
                <a:latin typeface="Noto Sans CJK JP Regular"/>
                <a:cs typeface="Noto Sans CJK JP Regular"/>
              </a:rPr>
              <a:t>~~~~~~~~~~</a:t>
            </a:r>
            <a:endParaRPr sz="4250">
              <a:latin typeface="Noto Sans CJK JP Regular"/>
              <a:cs typeface="Noto Sans CJK JP Regular"/>
            </a:endParaRPr>
          </a:p>
          <a:p>
            <a:pPr marL="473075">
              <a:lnSpc>
                <a:spcPct val="100000"/>
              </a:lnSpc>
              <a:spcBef>
                <a:spcPts val="2730"/>
              </a:spcBef>
            </a:pPr>
            <a:r>
              <a:rPr dirty="0" sz="4250" spc="-25">
                <a:latin typeface="Noto Sans CJK JP Regular"/>
                <a:cs typeface="Noto Sans CJK JP Regular"/>
              </a:rPr>
              <a:t>IF</a:t>
            </a:r>
            <a:r>
              <a:rPr dirty="0" sz="4250" spc="-110">
                <a:latin typeface="Noto Sans CJK JP Regular"/>
                <a:cs typeface="Noto Sans CJK JP Regular"/>
              </a:rPr>
              <a:t> </a:t>
            </a:r>
            <a:r>
              <a:rPr dirty="0" sz="4250" spc="-185">
                <a:latin typeface="Noto Sans CJK JP Regular"/>
                <a:cs typeface="Noto Sans CJK JP Regular"/>
              </a:rPr>
              <a:t>~~~~~~~~~~</a:t>
            </a:r>
            <a:endParaRPr sz="4250">
              <a:latin typeface="Noto Sans CJK JP Regular"/>
              <a:cs typeface="Noto Sans CJK JP Regular"/>
            </a:endParaRPr>
          </a:p>
          <a:p>
            <a:pPr marL="2682240">
              <a:lnSpc>
                <a:spcPct val="100000"/>
              </a:lnSpc>
              <a:spcBef>
                <a:spcPts val="1085"/>
              </a:spcBef>
            </a:pPr>
            <a:r>
              <a:rPr dirty="0" sz="4250" spc="-25">
                <a:latin typeface="Noto Sans CJK JP Regular"/>
                <a:cs typeface="Noto Sans CJK JP Regular"/>
              </a:rPr>
              <a:t>IF</a:t>
            </a:r>
            <a:r>
              <a:rPr dirty="0" sz="4250" spc="-114">
                <a:latin typeface="Noto Sans CJK JP Regular"/>
                <a:cs typeface="Noto Sans CJK JP Regular"/>
              </a:rPr>
              <a:t> </a:t>
            </a:r>
            <a:r>
              <a:rPr dirty="0" sz="4250" spc="-185">
                <a:latin typeface="Noto Sans CJK JP Regular"/>
                <a:cs typeface="Noto Sans CJK JP Regular"/>
              </a:rPr>
              <a:t>~~~~~~~~~~</a:t>
            </a:r>
            <a:endParaRPr sz="4250">
              <a:latin typeface="Noto Sans CJK JP Regular"/>
              <a:cs typeface="Noto Sans CJK JP Regular"/>
            </a:endParaRPr>
          </a:p>
          <a:p>
            <a:pPr>
              <a:lnSpc>
                <a:spcPct val="100000"/>
              </a:lnSpc>
            </a:pPr>
            <a:endParaRPr sz="4800">
              <a:latin typeface="Times New Roman"/>
              <a:cs typeface="Times New Roman"/>
            </a:endParaRPr>
          </a:p>
          <a:p>
            <a:pPr algn="ctr" marR="715010">
              <a:lnSpc>
                <a:spcPct val="100000"/>
              </a:lnSpc>
              <a:spcBef>
                <a:spcPts val="3135"/>
              </a:spcBef>
            </a:pPr>
            <a:r>
              <a:rPr dirty="0" sz="4100" spc="-320">
                <a:solidFill>
                  <a:srgbClr val="53585F"/>
                </a:solidFill>
                <a:latin typeface="Noto Sans CJK JP Regular"/>
                <a:cs typeface="Noto Sans CJK JP Regular"/>
              </a:rPr>
              <a:t>아웃풋</a:t>
            </a:r>
            <a:endParaRPr sz="4100">
              <a:latin typeface="Noto Sans CJK JP Regular"/>
              <a:cs typeface="Noto Sans CJK JP Regular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489098" y="4747876"/>
            <a:ext cx="635" cy="400050"/>
          </a:xfrm>
          <a:custGeom>
            <a:avLst/>
            <a:gdLst/>
            <a:ahLst/>
            <a:cxnLst/>
            <a:rect l="l" t="t" r="r" b="b"/>
            <a:pathLst>
              <a:path w="635" h="400050">
                <a:moveTo>
                  <a:pt x="286" y="-26177"/>
                </a:moveTo>
                <a:lnTo>
                  <a:pt x="286" y="425654"/>
                </a:lnTo>
              </a:path>
            </a:pathLst>
          </a:custGeom>
          <a:ln w="5292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4382829" y="5121027"/>
            <a:ext cx="213995" cy="213995"/>
          </a:xfrm>
          <a:custGeom>
            <a:avLst/>
            <a:gdLst/>
            <a:ahLst/>
            <a:cxnLst/>
            <a:rect l="l" t="t" r="r" b="b"/>
            <a:pathLst>
              <a:path w="213995" h="213995">
                <a:moveTo>
                  <a:pt x="213606" y="0"/>
                </a:moveTo>
                <a:lnTo>
                  <a:pt x="0" y="303"/>
                </a:lnTo>
                <a:lnTo>
                  <a:pt x="107117" y="213752"/>
                </a:lnTo>
                <a:lnTo>
                  <a:pt x="21360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4492669" y="9126873"/>
            <a:ext cx="0" cy="486409"/>
          </a:xfrm>
          <a:custGeom>
            <a:avLst/>
            <a:gdLst/>
            <a:ahLst/>
            <a:cxnLst/>
            <a:rect l="l" t="t" r="r" b="b"/>
            <a:pathLst>
              <a:path w="0" h="486409">
                <a:moveTo>
                  <a:pt x="0" y="0"/>
                </a:moveTo>
                <a:lnTo>
                  <a:pt x="0" y="51124"/>
                </a:lnTo>
                <a:lnTo>
                  <a:pt x="0" y="102248"/>
                </a:lnTo>
                <a:lnTo>
                  <a:pt x="0" y="153372"/>
                </a:lnTo>
                <a:lnTo>
                  <a:pt x="0" y="204495"/>
                </a:lnTo>
                <a:lnTo>
                  <a:pt x="0" y="255619"/>
                </a:lnTo>
                <a:lnTo>
                  <a:pt x="0" y="306743"/>
                </a:lnTo>
                <a:lnTo>
                  <a:pt x="0" y="357867"/>
                </a:lnTo>
                <a:lnTo>
                  <a:pt x="0" y="408991"/>
                </a:lnTo>
                <a:lnTo>
                  <a:pt x="0" y="460115"/>
                </a:lnTo>
                <a:lnTo>
                  <a:pt x="0" y="486293"/>
                </a:lnTo>
              </a:path>
            </a:pathLst>
          </a:custGeom>
          <a:ln w="5235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4385855" y="9586996"/>
            <a:ext cx="213995" cy="213995"/>
          </a:xfrm>
          <a:custGeom>
            <a:avLst/>
            <a:gdLst/>
            <a:ahLst/>
            <a:cxnLst/>
            <a:rect l="l" t="t" r="r" b="b"/>
            <a:pathLst>
              <a:path w="213995" h="213995">
                <a:moveTo>
                  <a:pt x="213606" y="0"/>
                </a:moveTo>
                <a:lnTo>
                  <a:pt x="0" y="0"/>
                </a:lnTo>
                <a:lnTo>
                  <a:pt x="106813" y="213606"/>
                </a:lnTo>
                <a:lnTo>
                  <a:pt x="21360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16384706" y="6400507"/>
            <a:ext cx="1133475" cy="6731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250" spc="114">
                <a:latin typeface="Noto Sans CJK JP Regular"/>
                <a:cs typeface="Noto Sans CJK JP Regular"/>
              </a:rPr>
              <a:t>30.3</a:t>
            </a:r>
            <a:endParaRPr sz="4250">
              <a:latin typeface="Noto Sans CJK JP Regular"/>
              <a:cs typeface="Noto Sans CJK JP Regular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2520949" y="6075910"/>
            <a:ext cx="1047750" cy="6731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250" spc="5">
                <a:latin typeface="Noto Sans CJK JP Regular"/>
                <a:cs typeface="Noto Sans CJK JP Regular"/>
              </a:rPr>
              <a:t>5</a:t>
            </a:r>
            <a:r>
              <a:rPr dirty="0" sz="4250" spc="-75">
                <a:latin typeface="Noto Sans CJK JP Regular"/>
                <a:cs typeface="Noto Sans CJK JP Regular"/>
              </a:rPr>
              <a:t>1.2</a:t>
            </a:r>
            <a:endParaRPr sz="4250">
              <a:latin typeface="Noto Sans CJK JP Regular"/>
              <a:cs typeface="Noto Sans CJK JP Regular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3871694" y="6725105"/>
            <a:ext cx="1354455" cy="6731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250" spc="145">
                <a:latin typeface="Noto Sans CJK JP Regular"/>
                <a:cs typeface="Noto Sans CJK JP Regular"/>
              </a:rPr>
              <a:t>-30.2</a:t>
            </a:r>
            <a:endParaRPr sz="4250">
              <a:latin typeface="Noto Sans CJK JP Regular"/>
              <a:cs typeface="Noto Sans CJK JP Regular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1590118" y="5219610"/>
            <a:ext cx="6679587" cy="38550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1632001" y="5240542"/>
            <a:ext cx="6596380" cy="3771900"/>
          </a:xfrm>
          <a:custGeom>
            <a:avLst/>
            <a:gdLst/>
            <a:ahLst/>
            <a:cxnLst/>
            <a:rect l="l" t="t" r="r" b="b"/>
            <a:pathLst>
              <a:path w="6596380" h="3771900">
                <a:moveTo>
                  <a:pt x="864753" y="0"/>
                </a:moveTo>
                <a:lnTo>
                  <a:pt x="5731061" y="0"/>
                </a:lnTo>
                <a:lnTo>
                  <a:pt x="5801908" y="42"/>
                </a:lnTo>
                <a:lnTo>
                  <a:pt x="5866212" y="339"/>
                </a:lnTo>
                <a:lnTo>
                  <a:pt x="5924751" y="1144"/>
                </a:lnTo>
                <a:lnTo>
                  <a:pt x="5978305" y="2712"/>
                </a:lnTo>
                <a:lnTo>
                  <a:pt x="6027654" y="5297"/>
                </a:lnTo>
                <a:lnTo>
                  <a:pt x="6073576" y="9153"/>
                </a:lnTo>
                <a:lnTo>
                  <a:pt x="6116850" y="14535"/>
                </a:lnTo>
                <a:lnTo>
                  <a:pt x="6158257" y="21696"/>
                </a:lnTo>
                <a:lnTo>
                  <a:pt x="6198576" y="30892"/>
                </a:lnTo>
                <a:lnTo>
                  <a:pt x="6238584" y="42376"/>
                </a:lnTo>
                <a:lnTo>
                  <a:pt x="6286168" y="62383"/>
                </a:lnTo>
                <a:lnTo>
                  <a:pt x="6331196" y="86729"/>
                </a:lnTo>
                <a:lnTo>
                  <a:pt x="6373414" y="115159"/>
                </a:lnTo>
                <a:lnTo>
                  <a:pt x="6412566" y="147417"/>
                </a:lnTo>
                <a:lnTo>
                  <a:pt x="6448399" y="183250"/>
                </a:lnTo>
                <a:lnTo>
                  <a:pt x="6480658" y="222402"/>
                </a:lnTo>
                <a:lnTo>
                  <a:pt x="6509088" y="264620"/>
                </a:lnTo>
                <a:lnTo>
                  <a:pt x="6533435" y="309647"/>
                </a:lnTo>
                <a:lnTo>
                  <a:pt x="6553444" y="357231"/>
                </a:lnTo>
                <a:lnTo>
                  <a:pt x="6564928" y="397244"/>
                </a:lnTo>
                <a:lnTo>
                  <a:pt x="6574123" y="437590"/>
                </a:lnTo>
                <a:lnTo>
                  <a:pt x="6581285" y="479071"/>
                </a:lnTo>
                <a:lnTo>
                  <a:pt x="6586666" y="522488"/>
                </a:lnTo>
                <a:lnTo>
                  <a:pt x="6590523" y="568645"/>
                </a:lnTo>
                <a:lnTo>
                  <a:pt x="6593108" y="618343"/>
                </a:lnTo>
                <a:lnTo>
                  <a:pt x="6594675" y="672385"/>
                </a:lnTo>
                <a:lnTo>
                  <a:pt x="6595481" y="731574"/>
                </a:lnTo>
                <a:lnTo>
                  <a:pt x="6595777" y="796711"/>
                </a:lnTo>
                <a:lnTo>
                  <a:pt x="6595820" y="868598"/>
                </a:lnTo>
                <a:lnTo>
                  <a:pt x="6595820" y="2906529"/>
                </a:lnTo>
                <a:lnTo>
                  <a:pt x="6595777" y="2977373"/>
                </a:lnTo>
                <a:lnTo>
                  <a:pt x="6595481" y="3041675"/>
                </a:lnTo>
                <a:lnTo>
                  <a:pt x="6594675" y="3100213"/>
                </a:lnTo>
                <a:lnTo>
                  <a:pt x="6593108" y="3153766"/>
                </a:lnTo>
                <a:lnTo>
                  <a:pt x="6590523" y="3203114"/>
                </a:lnTo>
                <a:lnTo>
                  <a:pt x="6586666" y="3249036"/>
                </a:lnTo>
                <a:lnTo>
                  <a:pt x="6581285" y="3292312"/>
                </a:lnTo>
                <a:lnTo>
                  <a:pt x="6574123" y="3333720"/>
                </a:lnTo>
                <a:lnTo>
                  <a:pt x="6564928" y="3374041"/>
                </a:lnTo>
                <a:lnTo>
                  <a:pt x="6553444" y="3414053"/>
                </a:lnTo>
                <a:lnTo>
                  <a:pt x="6533435" y="3461634"/>
                </a:lnTo>
                <a:lnTo>
                  <a:pt x="6509088" y="3506660"/>
                </a:lnTo>
                <a:lnTo>
                  <a:pt x="6480658" y="3548877"/>
                </a:lnTo>
                <a:lnTo>
                  <a:pt x="6448399" y="3588029"/>
                </a:lnTo>
                <a:lnTo>
                  <a:pt x="6412566" y="3623862"/>
                </a:lnTo>
                <a:lnTo>
                  <a:pt x="6373414" y="3656121"/>
                </a:lnTo>
                <a:lnTo>
                  <a:pt x="6331196" y="3684550"/>
                </a:lnTo>
                <a:lnTo>
                  <a:pt x="6286168" y="3708896"/>
                </a:lnTo>
                <a:lnTo>
                  <a:pt x="6238584" y="3728902"/>
                </a:lnTo>
                <a:lnTo>
                  <a:pt x="6198572" y="3740385"/>
                </a:lnTo>
                <a:lnTo>
                  <a:pt x="6158227" y="3749581"/>
                </a:lnTo>
                <a:lnTo>
                  <a:pt x="6116747" y="3756742"/>
                </a:lnTo>
                <a:lnTo>
                  <a:pt x="6073330" y="3762124"/>
                </a:lnTo>
                <a:lnTo>
                  <a:pt x="6027173" y="3765980"/>
                </a:lnTo>
                <a:lnTo>
                  <a:pt x="5977475" y="3768565"/>
                </a:lnTo>
                <a:lnTo>
                  <a:pt x="5923433" y="3770133"/>
                </a:lnTo>
                <a:lnTo>
                  <a:pt x="5864244" y="3770938"/>
                </a:lnTo>
                <a:lnTo>
                  <a:pt x="5799106" y="3771235"/>
                </a:lnTo>
                <a:lnTo>
                  <a:pt x="5727218" y="3771277"/>
                </a:lnTo>
                <a:lnTo>
                  <a:pt x="864753" y="3771277"/>
                </a:lnTo>
                <a:lnTo>
                  <a:pt x="793908" y="3771235"/>
                </a:lnTo>
                <a:lnTo>
                  <a:pt x="729605" y="3770938"/>
                </a:lnTo>
                <a:lnTo>
                  <a:pt x="671067" y="3770133"/>
                </a:lnTo>
                <a:lnTo>
                  <a:pt x="617513" y="3768565"/>
                </a:lnTo>
                <a:lnTo>
                  <a:pt x="568164" y="3765980"/>
                </a:lnTo>
                <a:lnTo>
                  <a:pt x="522242" y="3762124"/>
                </a:lnTo>
                <a:lnTo>
                  <a:pt x="478967" y="3756742"/>
                </a:lnTo>
                <a:lnTo>
                  <a:pt x="437559" y="3749581"/>
                </a:lnTo>
                <a:lnTo>
                  <a:pt x="397240" y="3740385"/>
                </a:lnTo>
                <a:lnTo>
                  <a:pt x="357231" y="3728902"/>
                </a:lnTo>
                <a:lnTo>
                  <a:pt x="309647" y="3708896"/>
                </a:lnTo>
                <a:lnTo>
                  <a:pt x="264620" y="3684550"/>
                </a:lnTo>
                <a:lnTo>
                  <a:pt x="222402" y="3656121"/>
                </a:lnTo>
                <a:lnTo>
                  <a:pt x="183250" y="3623862"/>
                </a:lnTo>
                <a:lnTo>
                  <a:pt x="147417" y="3588029"/>
                </a:lnTo>
                <a:lnTo>
                  <a:pt x="115159" y="3548877"/>
                </a:lnTo>
                <a:lnTo>
                  <a:pt x="86729" y="3506660"/>
                </a:lnTo>
                <a:lnTo>
                  <a:pt x="62383" y="3461634"/>
                </a:lnTo>
                <a:lnTo>
                  <a:pt x="42376" y="3414053"/>
                </a:lnTo>
                <a:lnTo>
                  <a:pt x="30892" y="3374037"/>
                </a:lnTo>
                <a:lnTo>
                  <a:pt x="21696" y="3333690"/>
                </a:lnTo>
                <a:lnTo>
                  <a:pt x="14535" y="3292208"/>
                </a:lnTo>
                <a:lnTo>
                  <a:pt x="9153" y="3248790"/>
                </a:lnTo>
                <a:lnTo>
                  <a:pt x="5297" y="3202634"/>
                </a:lnTo>
                <a:lnTo>
                  <a:pt x="2712" y="3152936"/>
                </a:lnTo>
                <a:lnTo>
                  <a:pt x="1144" y="3098894"/>
                </a:lnTo>
                <a:lnTo>
                  <a:pt x="339" y="3039707"/>
                </a:lnTo>
                <a:lnTo>
                  <a:pt x="42" y="2974572"/>
                </a:lnTo>
                <a:lnTo>
                  <a:pt x="0" y="2902686"/>
                </a:lnTo>
                <a:lnTo>
                  <a:pt x="0" y="864753"/>
                </a:lnTo>
                <a:lnTo>
                  <a:pt x="42" y="793908"/>
                </a:lnTo>
                <a:lnTo>
                  <a:pt x="339" y="729605"/>
                </a:lnTo>
                <a:lnTo>
                  <a:pt x="1144" y="671067"/>
                </a:lnTo>
                <a:lnTo>
                  <a:pt x="2712" y="617513"/>
                </a:lnTo>
                <a:lnTo>
                  <a:pt x="5297" y="568164"/>
                </a:lnTo>
                <a:lnTo>
                  <a:pt x="9153" y="522242"/>
                </a:lnTo>
                <a:lnTo>
                  <a:pt x="14535" y="478967"/>
                </a:lnTo>
                <a:lnTo>
                  <a:pt x="21696" y="437559"/>
                </a:lnTo>
                <a:lnTo>
                  <a:pt x="30892" y="397240"/>
                </a:lnTo>
                <a:lnTo>
                  <a:pt x="42376" y="357231"/>
                </a:lnTo>
                <a:lnTo>
                  <a:pt x="62383" y="309647"/>
                </a:lnTo>
                <a:lnTo>
                  <a:pt x="86729" y="264620"/>
                </a:lnTo>
                <a:lnTo>
                  <a:pt x="115159" y="222402"/>
                </a:lnTo>
                <a:lnTo>
                  <a:pt x="147417" y="183250"/>
                </a:lnTo>
                <a:lnTo>
                  <a:pt x="183250" y="147417"/>
                </a:lnTo>
                <a:lnTo>
                  <a:pt x="222402" y="115159"/>
                </a:lnTo>
                <a:lnTo>
                  <a:pt x="264620" y="86729"/>
                </a:lnTo>
                <a:lnTo>
                  <a:pt x="309647" y="62383"/>
                </a:lnTo>
                <a:lnTo>
                  <a:pt x="357231" y="42376"/>
                </a:lnTo>
                <a:lnTo>
                  <a:pt x="397244" y="30892"/>
                </a:lnTo>
                <a:lnTo>
                  <a:pt x="437590" y="21696"/>
                </a:lnTo>
                <a:lnTo>
                  <a:pt x="479071" y="14535"/>
                </a:lnTo>
                <a:lnTo>
                  <a:pt x="522488" y="9153"/>
                </a:lnTo>
                <a:lnTo>
                  <a:pt x="568645" y="5297"/>
                </a:lnTo>
                <a:lnTo>
                  <a:pt x="618343" y="2712"/>
                </a:lnTo>
                <a:lnTo>
                  <a:pt x="672385" y="1144"/>
                </a:lnTo>
                <a:lnTo>
                  <a:pt x="731574" y="339"/>
                </a:lnTo>
                <a:lnTo>
                  <a:pt x="796711" y="42"/>
                </a:lnTo>
                <a:lnTo>
                  <a:pt x="868598" y="0"/>
                </a:lnTo>
                <a:lnTo>
                  <a:pt x="864753" y="0"/>
                </a:lnTo>
                <a:close/>
              </a:path>
            </a:pathLst>
          </a:custGeom>
          <a:ln w="20941">
            <a:solidFill>
              <a:srgbClr val="00245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15630802" y="7531363"/>
            <a:ext cx="1077595" cy="6731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250" spc="5">
                <a:latin typeface="Noto Sans CJK JP Regular"/>
                <a:cs typeface="Noto Sans CJK JP Regular"/>
              </a:rPr>
              <a:t>14.9</a:t>
            </a:r>
            <a:endParaRPr sz="4250">
              <a:latin typeface="Noto Sans CJK JP Regular"/>
              <a:cs typeface="Noto Sans CJK JP Regular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3096848" y="7887373"/>
            <a:ext cx="763905" cy="6731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250" spc="-195">
                <a:latin typeface="Noto Sans CJK JP Regular"/>
                <a:cs typeface="Noto Sans CJK JP Regular"/>
              </a:rPr>
              <a:t>7</a:t>
            </a:r>
            <a:r>
              <a:rPr dirty="0" sz="4250" spc="50">
                <a:latin typeface="Noto Sans CJK JP Regular"/>
                <a:cs typeface="Noto Sans CJK JP Regular"/>
              </a:rPr>
              <a:t>.9</a:t>
            </a:r>
            <a:endParaRPr sz="4250">
              <a:latin typeface="Noto Sans CJK JP Regular"/>
              <a:cs typeface="Noto Sans CJK JP Regular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4936717" y="9022164"/>
            <a:ext cx="2540" cy="548005"/>
          </a:xfrm>
          <a:custGeom>
            <a:avLst/>
            <a:gdLst/>
            <a:ahLst/>
            <a:cxnLst/>
            <a:rect l="l" t="t" r="r" b="b"/>
            <a:pathLst>
              <a:path w="2540" h="548004">
                <a:moveTo>
                  <a:pt x="981" y="-26177"/>
                </a:moveTo>
                <a:lnTo>
                  <a:pt x="981" y="573896"/>
                </a:lnTo>
              </a:path>
            </a:pathLst>
          </a:custGeom>
          <a:ln w="5431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4831694" y="9543332"/>
            <a:ext cx="213995" cy="213995"/>
          </a:xfrm>
          <a:custGeom>
            <a:avLst/>
            <a:gdLst/>
            <a:ahLst/>
            <a:cxnLst/>
            <a:rect l="l" t="t" r="r" b="b"/>
            <a:pathLst>
              <a:path w="213994" h="213995">
                <a:moveTo>
                  <a:pt x="213606" y="0"/>
                </a:moveTo>
                <a:lnTo>
                  <a:pt x="0" y="764"/>
                </a:lnTo>
                <a:lnTo>
                  <a:pt x="107640" y="213983"/>
                </a:lnTo>
                <a:lnTo>
                  <a:pt x="21360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14908970" y="4704589"/>
            <a:ext cx="3175" cy="338455"/>
          </a:xfrm>
          <a:custGeom>
            <a:avLst/>
            <a:gdLst/>
            <a:ahLst/>
            <a:cxnLst/>
            <a:rect l="l" t="t" r="r" b="b"/>
            <a:pathLst>
              <a:path w="3175" h="338454">
                <a:moveTo>
                  <a:pt x="1460" y="-26177"/>
                </a:moveTo>
                <a:lnTo>
                  <a:pt x="1460" y="364234"/>
                </a:lnTo>
              </a:path>
            </a:pathLst>
          </a:custGeom>
          <a:ln w="552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4804890" y="5015554"/>
            <a:ext cx="213995" cy="214629"/>
          </a:xfrm>
          <a:custGeom>
            <a:avLst/>
            <a:gdLst/>
            <a:ahLst/>
            <a:cxnLst/>
            <a:rect l="l" t="t" r="r" b="b"/>
            <a:pathLst>
              <a:path w="213994" h="214629">
                <a:moveTo>
                  <a:pt x="213606" y="0"/>
                </a:moveTo>
                <a:lnTo>
                  <a:pt x="0" y="1842"/>
                </a:lnTo>
                <a:lnTo>
                  <a:pt x="108583" y="214517"/>
                </a:lnTo>
                <a:lnTo>
                  <a:pt x="21360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13865755" y="3859400"/>
            <a:ext cx="2078989" cy="835025"/>
          </a:xfrm>
          <a:custGeom>
            <a:avLst/>
            <a:gdLst/>
            <a:ahLst/>
            <a:cxnLst/>
            <a:rect l="l" t="t" r="r" b="b"/>
            <a:pathLst>
              <a:path w="2078990" h="835025">
                <a:moveTo>
                  <a:pt x="254507" y="0"/>
                </a:moveTo>
                <a:lnTo>
                  <a:pt x="1824478" y="0"/>
                </a:lnTo>
                <a:lnTo>
                  <a:pt x="1873068" y="194"/>
                </a:lnTo>
                <a:lnTo>
                  <a:pt x="1911771" y="1558"/>
                </a:lnTo>
                <a:lnTo>
                  <a:pt x="1973856" y="12471"/>
                </a:lnTo>
                <a:lnTo>
                  <a:pt x="2030461" y="48532"/>
                </a:lnTo>
                <a:lnTo>
                  <a:pt x="2066523" y="105137"/>
                </a:lnTo>
                <a:lnTo>
                  <a:pt x="2077435" y="167359"/>
                </a:lnTo>
                <a:lnTo>
                  <a:pt x="2078799" y="206397"/>
                </a:lnTo>
                <a:lnTo>
                  <a:pt x="2078994" y="255639"/>
                </a:lnTo>
                <a:lnTo>
                  <a:pt x="2078994" y="580094"/>
                </a:lnTo>
                <a:lnTo>
                  <a:pt x="2078799" y="628681"/>
                </a:lnTo>
                <a:lnTo>
                  <a:pt x="2077435" y="667383"/>
                </a:lnTo>
                <a:lnTo>
                  <a:pt x="2066523" y="729464"/>
                </a:lnTo>
                <a:lnTo>
                  <a:pt x="2030461" y="786068"/>
                </a:lnTo>
                <a:lnTo>
                  <a:pt x="1973856" y="822129"/>
                </a:lnTo>
                <a:lnTo>
                  <a:pt x="1911630" y="833042"/>
                </a:lnTo>
                <a:lnTo>
                  <a:pt x="1872591" y="834406"/>
                </a:lnTo>
                <a:lnTo>
                  <a:pt x="1823347" y="834601"/>
                </a:lnTo>
                <a:lnTo>
                  <a:pt x="254507" y="834601"/>
                </a:lnTo>
                <a:lnTo>
                  <a:pt x="205919" y="834406"/>
                </a:lnTo>
                <a:lnTo>
                  <a:pt x="167217" y="833042"/>
                </a:lnTo>
                <a:lnTo>
                  <a:pt x="105137" y="822129"/>
                </a:lnTo>
                <a:lnTo>
                  <a:pt x="48532" y="786068"/>
                </a:lnTo>
                <a:lnTo>
                  <a:pt x="12471" y="729464"/>
                </a:lnTo>
                <a:lnTo>
                  <a:pt x="1558" y="667242"/>
                </a:lnTo>
                <a:lnTo>
                  <a:pt x="194" y="628204"/>
                </a:lnTo>
                <a:lnTo>
                  <a:pt x="0" y="578962"/>
                </a:lnTo>
                <a:lnTo>
                  <a:pt x="0" y="254507"/>
                </a:lnTo>
                <a:lnTo>
                  <a:pt x="194" y="205919"/>
                </a:lnTo>
                <a:lnTo>
                  <a:pt x="1558" y="167217"/>
                </a:lnTo>
                <a:lnTo>
                  <a:pt x="12471" y="105137"/>
                </a:lnTo>
                <a:lnTo>
                  <a:pt x="48532" y="48532"/>
                </a:lnTo>
                <a:lnTo>
                  <a:pt x="105137" y="12471"/>
                </a:lnTo>
                <a:lnTo>
                  <a:pt x="167359" y="1558"/>
                </a:lnTo>
                <a:lnTo>
                  <a:pt x="206397" y="194"/>
                </a:lnTo>
                <a:lnTo>
                  <a:pt x="255639" y="0"/>
                </a:lnTo>
                <a:lnTo>
                  <a:pt x="254507" y="0"/>
                </a:lnTo>
                <a:close/>
              </a:path>
            </a:pathLst>
          </a:custGeom>
          <a:ln w="20941">
            <a:solidFill>
              <a:srgbClr val="00245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 txBox="1"/>
          <p:nvPr/>
        </p:nvSpPr>
        <p:spPr>
          <a:xfrm>
            <a:off x="11484332" y="2123360"/>
            <a:ext cx="6895465" cy="4123054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algn="ctr" marL="16510">
              <a:lnSpc>
                <a:spcPts val="4550"/>
              </a:lnSpc>
              <a:spcBef>
                <a:spcPts val="90"/>
              </a:spcBef>
            </a:pPr>
            <a:r>
              <a:rPr dirty="0" sz="3800" spc="-405">
                <a:latin typeface="Noto Sans CJK JP Regular"/>
                <a:cs typeface="Noto Sans CJK JP Regular"/>
              </a:rPr>
              <a:t>앞으로의 </a:t>
            </a:r>
            <a:r>
              <a:rPr dirty="0" sz="3800" spc="-380">
                <a:latin typeface="Noto Sans CJK JP Regular"/>
                <a:cs typeface="Noto Sans CJK JP Regular"/>
              </a:rPr>
              <a:t>코딩</a:t>
            </a:r>
            <a:r>
              <a:rPr dirty="0" sz="3800" spc="-254">
                <a:latin typeface="Noto Sans CJK JP Regular"/>
                <a:cs typeface="Noto Sans CJK JP Regular"/>
              </a:rPr>
              <a:t> </a:t>
            </a:r>
            <a:r>
              <a:rPr dirty="0" sz="3800" spc="20">
                <a:latin typeface="Noto Sans CJK JP Regular"/>
                <a:cs typeface="Noto Sans CJK JP Regular"/>
              </a:rPr>
              <a:t>:</a:t>
            </a:r>
            <a:endParaRPr sz="3800">
              <a:latin typeface="Noto Sans CJK JP Regular"/>
              <a:cs typeface="Noto Sans CJK JP Regular"/>
            </a:endParaRPr>
          </a:p>
          <a:p>
            <a:pPr algn="ctr">
              <a:lnSpc>
                <a:spcPts val="3950"/>
              </a:lnSpc>
            </a:pPr>
            <a:r>
              <a:rPr dirty="0" sz="3300" spc="-340">
                <a:latin typeface="Noto Sans CJK JP Regular"/>
                <a:cs typeface="Noto Sans CJK JP Regular"/>
              </a:rPr>
              <a:t>조건을 </a:t>
            </a:r>
            <a:r>
              <a:rPr dirty="0" sz="3300" spc="-325">
                <a:latin typeface="Noto Sans CJK JP Regular"/>
                <a:cs typeface="Noto Sans CJK JP Regular"/>
              </a:rPr>
              <a:t>학습 </a:t>
            </a:r>
            <a:r>
              <a:rPr dirty="0" sz="3300" spc="-340">
                <a:solidFill>
                  <a:srgbClr val="44A5B6"/>
                </a:solidFill>
                <a:latin typeface="Noto Sans CJK JP Regular"/>
                <a:cs typeface="Noto Sans CJK JP Regular"/>
              </a:rPr>
              <a:t>모델의 </a:t>
            </a:r>
            <a:r>
              <a:rPr dirty="0" sz="3300" spc="-325">
                <a:solidFill>
                  <a:srgbClr val="44A5B6"/>
                </a:solidFill>
                <a:latin typeface="Noto Sans CJK JP Regular"/>
                <a:cs typeface="Noto Sans CJK JP Regular"/>
              </a:rPr>
              <a:t>여러 </a:t>
            </a:r>
            <a:r>
              <a:rPr dirty="0" sz="3300" spc="-350">
                <a:solidFill>
                  <a:srgbClr val="44A5B6"/>
                </a:solidFill>
                <a:latin typeface="Noto Sans CJK JP Regular"/>
                <a:cs typeface="Noto Sans CJK JP Regular"/>
              </a:rPr>
              <a:t>가중치로 변환</a:t>
            </a:r>
            <a:r>
              <a:rPr dirty="0" sz="3300" spc="-350">
                <a:latin typeface="Noto Sans CJK JP Regular"/>
                <a:cs typeface="Noto Sans CJK JP Regular"/>
              </a:rPr>
              <a:t>하는</a:t>
            </a:r>
            <a:r>
              <a:rPr dirty="0" sz="3300" spc="-60">
                <a:latin typeface="Noto Sans CJK JP Regular"/>
                <a:cs typeface="Noto Sans CJK JP Regular"/>
              </a:rPr>
              <a:t> </a:t>
            </a:r>
            <a:r>
              <a:rPr dirty="0" sz="3300" spc="-275">
                <a:latin typeface="Noto Sans CJK JP Regular"/>
                <a:cs typeface="Noto Sans CJK JP Regular"/>
              </a:rPr>
              <a:t>일</a:t>
            </a:r>
            <a:endParaRPr sz="3300">
              <a:latin typeface="Noto Sans CJK JP Regular"/>
              <a:cs typeface="Noto Sans CJK JP Regular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4600">
              <a:latin typeface="Times New Roman"/>
              <a:cs typeface="Times New Roman"/>
            </a:endParaRPr>
          </a:p>
          <a:p>
            <a:pPr algn="ctr" marR="36830">
              <a:lnSpc>
                <a:spcPct val="100000"/>
              </a:lnSpc>
            </a:pPr>
            <a:r>
              <a:rPr dirty="0" sz="4100" spc="-320">
                <a:solidFill>
                  <a:srgbClr val="53585F"/>
                </a:solidFill>
                <a:latin typeface="Noto Sans CJK JP Regular"/>
                <a:cs typeface="Noto Sans CJK JP Regular"/>
              </a:rPr>
              <a:t>인풋</a:t>
            </a:r>
            <a:endParaRPr sz="4100">
              <a:latin typeface="Noto Sans CJK JP Regular"/>
              <a:cs typeface="Noto Sans CJK JP Regular"/>
            </a:endParaRPr>
          </a:p>
          <a:p>
            <a:pPr>
              <a:lnSpc>
                <a:spcPct val="100000"/>
              </a:lnSpc>
            </a:pPr>
            <a:endParaRPr sz="4700">
              <a:latin typeface="Times New Roman"/>
              <a:cs typeface="Times New Roman"/>
            </a:endParaRPr>
          </a:p>
          <a:p>
            <a:pPr algn="ctr" marL="107950">
              <a:lnSpc>
                <a:spcPct val="100000"/>
              </a:lnSpc>
              <a:spcBef>
                <a:spcPts val="3045"/>
              </a:spcBef>
            </a:pPr>
            <a:r>
              <a:rPr dirty="0" sz="4250" spc="5">
                <a:latin typeface="Noto Sans CJK JP Regular"/>
                <a:cs typeface="Noto Sans CJK JP Regular"/>
              </a:rPr>
              <a:t>18.3</a:t>
            </a:r>
            <a:endParaRPr sz="4250">
              <a:latin typeface="Noto Sans CJK JP Regular"/>
              <a:cs typeface="Noto Sans CJK JP Regular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13901356" y="9767786"/>
            <a:ext cx="2078989" cy="835025"/>
          </a:xfrm>
          <a:custGeom>
            <a:avLst/>
            <a:gdLst/>
            <a:ahLst/>
            <a:cxnLst/>
            <a:rect l="l" t="t" r="r" b="b"/>
            <a:pathLst>
              <a:path w="2078990" h="835025">
                <a:moveTo>
                  <a:pt x="254507" y="0"/>
                </a:moveTo>
                <a:lnTo>
                  <a:pt x="1824478" y="0"/>
                </a:lnTo>
                <a:lnTo>
                  <a:pt x="1873068" y="194"/>
                </a:lnTo>
                <a:lnTo>
                  <a:pt x="1911771" y="1558"/>
                </a:lnTo>
                <a:lnTo>
                  <a:pt x="1973856" y="12471"/>
                </a:lnTo>
                <a:lnTo>
                  <a:pt x="2030461" y="48532"/>
                </a:lnTo>
                <a:lnTo>
                  <a:pt x="2066523" y="105137"/>
                </a:lnTo>
                <a:lnTo>
                  <a:pt x="2077435" y="167359"/>
                </a:lnTo>
                <a:lnTo>
                  <a:pt x="2078799" y="206397"/>
                </a:lnTo>
                <a:lnTo>
                  <a:pt x="2078994" y="255639"/>
                </a:lnTo>
                <a:lnTo>
                  <a:pt x="2078994" y="580094"/>
                </a:lnTo>
                <a:lnTo>
                  <a:pt x="2078799" y="628681"/>
                </a:lnTo>
                <a:lnTo>
                  <a:pt x="2077435" y="667383"/>
                </a:lnTo>
                <a:lnTo>
                  <a:pt x="2066523" y="729464"/>
                </a:lnTo>
                <a:lnTo>
                  <a:pt x="2030461" y="786068"/>
                </a:lnTo>
                <a:lnTo>
                  <a:pt x="1973856" y="822129"/>
                </a:lnTo>
                <a:lnTo>
                  <a:pt x="1911630" y="833042"/>
                </a:lnTo>
                <a:lnTo>
                  <a:pt x="1872591" y="834406"/>
                </a:lnTo>
                <a:lnTo>
                  <a:pt x="1823347" y="834601"/>
                </a:lnTo>
                <a:lnTo>
                  <a:pt x="254507" y="834601"/>
                </a:lnTo>
                <a:lnTo>
                  <a:pt x="205919" y="834406"/>
                </a:lnTo>
                <a:lnTo>
                  <a:pt x="167217" y="833042"/>
                </a:lnTo>
                <a:lnTo>
                  <a:pt x="105137" y="822129"/>
                </a:lnTo>
                <a:lnTo>
                  <a:pt x="48532" y="786068"/>
                </a:lnTo>
                <a:lnTo>
                  <a:pt x="12471" y="729464"/>
                </a:lnTo>
                <a:lnTo>
                  <a:pt x="1558" y="667242"/>
                </a:lnTo>
                <a:lnTo>
                  <a:pt x="194" y="628204"/>
                </a:lnTo>
                <a:lnTo>
                  <a:pt x="0" y="578962"/>
                </a:lnTo>
                <a:lnTo>
                  <a:pt x="0" y="254507"/>
                </a:lnTo>
                <a:lnTo>
                  <a:pt x="194" y="205919"/>
                </a:lnTo>
                <a:lnTo>
                  <a:pt x="1558" y="167217"/>
                </a:lnTo>
                <a:lnTo>
                  <a:pt x="12471" y="105137"/>
                </a:lnTo>
                <a:lnTo>
                  <a:pt x="48532" y="48532"/>
                </a:lnTo>
                <a:lnTo>
                  <a:pt x="105137" y="12471"/>
                </a:lnTo>
                <a:lnTo>
                  <a:pt x="167359" y="1558"/>
                </a:lnTo>
                <a:lnTo>
                  <a:pt x="206397" y="194"/>
                </a:lnTo>
                <a:lnTo>
                  <a:pt x="255639" y="0"/>
                </a:lnTo>
                <a:lnTo>
                  <a:pt x="254507" y="0"/>
                </a:lnTo>
                <a:close/>
              </a:path>
            </a:pathLst>
          </a:custGeom>
          <a:ln w="20941">
            <a:solidFill>
              <a:srgbClr val="00245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 txBox="1"/>
          <p:nvPr/>
        </p:nvSpPr>
        <p:spPr>
          <a:xfrm>
            <a:off x="14269587" y="9777577"/>
            <a:ext cx="1341755" cy="65405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4100" spc="-320">
                <a:solidFill>
                  <a:srgbClr val="53585F"/>
                </a:solidFill>
                <a:latin typeface="Noto Sans CJK JP Regular"/>
                <a:cs typeface="Noto Sans CJK JP Regular"/>
              </a:rPr>
              <a:t>아웃풋</a:t>
            </a:r>
            <a:endParaRPr sz="4100">
              <a:latin typeface="Noto Sans CJK JP Regular"/>
              <a:cs typeface="Noto Sans CJK JP Regular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9376164" y="6408988"/>
            <a:ext cx="1109913" cy="110991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9407577" y="6419458"/>
            <a:ext cx="1047088" cy="104708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9407577" y="6419458"/>
            <a:ext cx="1047115" cy="1047115"/>
          </a:xfrm>
          <a:custGeom>
            <a:avLst/>
            <a:gdLst/>
            <a:ahLst/>
            <a:cxnLst/>
            <a:rect l="l" t="t" r="r" b="b"/>
            <a:pathLst>
              <a:path w="1047115" h="1047115">
                <a:moveTo>
                  <a:pt x="376951" y="0"/>
                </a:moveTo>
                <a:lnTo>
                  <a:pt x="376951" y="356010"/>
                </a:lnTo>
                <a:lnTo>
                  <a:pt x="0" y="356010"/>
                </a:lnTo>
                <a:lnTo>
                  <a:pt x="0" y="691078"/>
                </a:lnTo>
                <a:lnTo>
                  <a:pt x="376951" y="691078"/>
                </a:lnTo>
                <a:lnTo>
                  <a:pt x="376951" y="1047088"/>
                </a:lnTo>
                <a:lnTo>
                  <a:pt x="1047088" y="523544"/>
                </a:lnTo>
                <a:lnTo>
                  <a:pt x="376951" y="0"/>
                </a:lnTo>
                <a:close/>
              </a:path>
            </a:pathLst>
          </a:custGeom>
          <a:solidFill>
            <a:srgbClr val="009CFD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14439" y="186246"/>
            <a:ext cx="14118590" cy="143319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9200" spc="-940">
                <a:solidFill>
                  <a:srgbClr val="000000"/>
                </a:solidFill>
              </a:rPr>
              <a:t>딥러닝의 정수중의 </a:t>
            </a:r>
            <a:r>
              <a:rPr dirty="0" sz="9200" spc="-869">
                <a:solidFill>
                  <a:srgbClr val="000000"/>
                </a:solidFill>
              </a:rPr>
              <a:t>하나 </a:t>
            </a:r>
            <a:r>
              <a:rPr dirty="0" sz="9200" spc="60">
                <a:solidFill>
                  <a:srgbClr val="000000"/>
                </a:solidFill>
              </a:rPr>
              <a:t>:</a:t>
            </a:r>
            <a:r>
              <a:rPr dirty="0" sz="9200" spc="-375">
                <a:solidFill>
                  <a:srgbClr val="000000"/>
                </a:solidFill>
              </a:rPr>
              <a:t> </a:t>
            </a:r>
            <a:r>
              <a:rPr dirty="0" sz="9200" spc="-130">
                <a:solidFill>
                  <a:srgbClr val="000000"/>
                </a:solidFill>
              </a:rPr>
              <a:t>VGG16</a:t>
            </a:r>
            <a:endParaRPr sz="9200"/>
          </a:p>
        </p:txBody>
      </p:sp>
      <p:sp>
        <p:nvSpPr>
          <p:cNvPr id="3" name="object 3"/>
          <p:cNvSpPr/>
          <p:nvPr/>
        </p:nvSpPr>
        <p:spPr>
          <a:xfrm>
            <a:off x="1450625" y="1693477"/>
            <a:ext cx="12858247" cy="77484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664870" y="1895230"/>
            <a:ext cx="12418470" cy="73086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664876" y="1895230"/>
            <a:ext cx="12418695" cy="7308850"/>
          </a:xfrm>
          <a:custGeom>
            <a:avLst/>
            <a:gdLst/>
            <a:ahLst/>
            <a:cxnLst/>
            <a:rect l="l" t="t" r="r" b="b"/>
            <a:pathLst>
              <a:path w="12418694" h="7308850">
                <a:moveTo>
                  <a:pt x="0" y="0"/>
                </a:moveTo>
                <a:lnTo>
                  <a:pt x="12418453" y="0"/>
                </a:lnTo>
                <a:lnTo>
                  <a:pt x="12418453" y="7308677"/>
                </a:lnTo>
                <a:lnTo>
                  <a:pt x="0" y="7308677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F3F7F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0480309" y="3586822"/>
            <a:ext cx="8684824" cy="253886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0690773" y="3790460"/>
            <a:ext cx="8240586" cy="209417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0690747" y="3790455"/>
            <a:ext cx="8241030" cy="2094230"/>
          </a:xfrm>
          <a:custGeom>
            <a:avLst/>
            <a:gdLst/>
            <a:ahLst/>
            <a:cxnLst/>
            <a:rect l="l" t="t" r="r" b="b"/>
            <a:pathLst>
              <a:path w="8241030" h="2094229">
                <a:moveTo>
                  <a:pt x="0" y="0"/>
                </a:moveTo>
                <a:lnTo>
                  <a:pt x="8240581" y="0"/>
                </a:lnTo>
                <a:lnTo>
                  <a:pt x="8240581" y="2094172"/>
                </a:lnTo>
                <a:lnTo>
                  <a:pt x="0" y="2094172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F3F7F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0487743" y="6049899"/>
            <a:ext cx="8669893" cy="159157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0701245" y="6251118"/>
            <a:ext cx="8230115" cy="115179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0701188" y="6251115"/>
            <a:ext cx="8230234" cy="1151890"/>
          </a:xfrm>
          <a:custGeom>
            <a:avLst/>
            <a:gdLst/>
            <a:ahLst/>
            <a:cxnLst/>
            <a:rect l="l" t="t" r="r" b="b"/>
            <a:pathLst>
              <a:path w="8230234" h="1151890">
                <a:moveTo>
                  <a:pt x="0" y="0"/>
                </a:moveTo>
                <a:lnTo>
                  <a:pt x="8230119" y="0"/>
                </a:lnTo>
                <a:lnTo>
                  <a:pt x="8230119" y="1151800"/>
                </a:lnTo>
                <a:lnTo>
                  <a:pt x="0" y="1151800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F3F7F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2489841" y="8635846"/>
            <a:ext cx="17592040" cy="2578100"/>
          </a:xfrm>
          <a:prstGeom prst="rect">
            <a:avLst/>
          </a:prstGeom>
        </p:spPr>
        <p:txBody>
          <a:bodyPr wrap="square" lIns="0" tIns="5721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505"/>
              </a:spcBef>
            </a:pPr>
            <a:r>
              <a:rPr dirty="0" sz="9200" spc="-915">
                <a:latin typeface="Noto Sans CJK JP Regular"/>
                <a:cs typeface="Noto Sans CJK JP Regular"/>
              </a:rPr>
              <a:t>강의가 </a:t>
            </a:r>
            <a:r>
              <a:rPr dirty="0" sz="9200" spc="-869">
                <a:latin typeface="Noto Sans CJK JP Regular"/>
                <a:cs typeface="Noto Sans CJK JP Regular"/>
              </a:rPr>
              <a:t>끝날 때쯤 </a:t>
            </a:r>
            <a:r>
              <a:rPr dirty="0" sz="9200" spc="-730">
                <a:latin typeface="Noto Sans CJK JP Regular"/>
                <a:cs typeface="Noto Sans CJK JP Regular"/>
              </a:rPr>
              <a:t>다 </a:t>
            </a:r>
            <a:r>
              <a:rPr dirty="0" sz="9200" spc="-869">
                <a:latin typeface="Noto Sans CJK JP Regular"/>
                <a:cs typeface="Noto Sans CJK JP Regular"/>
              </a:rPr>
              <a:t>이해</a:t>
            </a:r>
            <a:r>
              <a:rPr dirty="0" sz="9200" spc="-484">
                <a:latin typeface="Noto Sans CJK JP Regular"/>
                <a:cs typeface="Noto Sans CJK JP Regular"/>
              </a:rPr>
              <a:t> 갈겁니다^^</a:t>
            </a:r>
            <a:endParaRPr sz="9200">
              <a:latin typeface="Noto Sans CJK JP Regular"/>
              <a:cs typeface="Noto Sans CJK JP Regular"/>
            </a:endParaRPr>
          </a:p>
          <a:p>
            <a:pPr marL="11038205">
              <a:lnSpc>
                <a:spcPct val="100000"/>
              </a:lnSpc>
              <a:spcBef>
                <a:spcPts val="1345"/>
              </a:spcBef>
            </a:pPr>
            <a:r>
              <a:rPr dirty="0" sz="2750" spc="-155">
                <a:solidFill>
                  <a:srgbClr val="A6AAA9"/>
                </a:solidFill>
                <a:latin typeface="Noto Sans CJK JP Regular"/>
                <a:cs typeface="Noto Sans CJK JP Regular"/>
              </a:rPr>
              <a:t>based </a:t>
            </a:r>
            <a:r>
              <a:rPr dirty="0" sz="2750" spc="-100">
                <a:solidFill>
                  <a:srgbClr val="A6AAA9"/>
                </a:solidFill>
                <a:latin typeface="Noto Sans CJK JP Regular"/>
                <a:cs typeface="Noto Sans CJK JP Regular"/>
              </a:rPr>
              <a:t>on</a:t>
            </a:r>
            <a:r>
              <a:rPr dirty="0" sz="2750" spc="190">
                <a:solidFill>
                  <a:srgbClr val="A6AAA9"/>
                </a:solidFill>
                <a:latin typeface="Noto Sans CJK JP Regular"/>
                <a:cs typeface="Noto Sans CJK JP Regular"/>
              </a:rPr>
              <a:t> </a:t>
            </a:r>
            <a:r>
              <a:rPr dirty="0" sz="2750" spc="-110">
                <a:solidFill>
                  <a:srgbClr val="A6AAA9"/>
                </a:solidFill>
                <a:latin typeface="Noto Sans CJK JP Regular"/>
                <a:cs typeface="Noto Sans CJK JP Regular"/>
              </a:rPr>
              <a:t>https://github.com/fastai/courses</a:t>
            </a:r>
            <a:endParaRPr sz="2750">
              <a:latin typeface="Noto Sans CJK JP Regular"/>
              <a:cs typeface="Noto Sans CJK JP Regular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083340" y="2963260"/>
            <a:ext cx="3811402" cy="42407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1109609" y="2984202"/>
            <a:ext cx="3905640" cy="433494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9746165" y="2287241"/>
            <a:ext cx="7118984" cy="5964555"/>
          </a:xfrm>
          <a:prstGeom prst="rect">
            <a:avLst/>
          </a:prstGeom>
        </p:spPr>
        <p:txBody>
          <a:bodyPr wrap="square" lIns="0" tIns="13709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795"/>
              </a:spcBef>
            </a:pPr>
            <a:r>
              <a:rPr dirty="0" sz="18600" spc="2505">
                <a:solidFill>
                  <a:srgbClr val="BFBFBF"/>
                </a:solidFill>
                <a:latin typeface="Noto Sans CJK JP Regular"/>
                <a:cs typeface="Noto Sans CJK JP Regular"/>
              </a:rPr>
              <a:t>하</a:t>
            </a:r>
            <a:r>
              <a:rPr dirty="0" sz="18600" spc="1600">
                <a:solidFill>
                  <a:srgbClr val="BFBFBF"/>
                </a:solidFill>
                <a:latin typeface="Noto Sans CJK JP Regular"/>
                <a:cs typeface="Noto Sans CJK JP Regular"/>
              </a:rPr>
              <a:t>용</a:t>
            </a:r>
            <a:r>
              <a:rPr dirty="0" baseline="-3136" sz="27900" spc="600">
                <a:solidFill>
                  <a:srgbClr val="BFBFBF"/>
                </a:solidFill>
                <a:latin typeface="Noto Sans CJK JP Regular"/>
                <a:cs typeface="Noto Sans CJK JP Regular"/>
              </a:rPr>
              <a:t>호</a:t>
            </a:r>
            <a:endParaRPr baseline="-3136" sz="27900">
              <a:latin typeface="Noto Sans CJK JP Regular"/>
              <a:cs typeface="Noto Sans CJK JP Regular"/>
            </a:endParaRPr>
          </a:p>
          <a:p>
            <a:pPr marL="2923540">
              <a:lnSpc>
                <a:spcPct val="100000"/>
              </a:lnSpc>
              <a:spcBef>
                <a:spcPts val="4445"/>
              </a:spcBef>
              <a:tabLst>
                <a:tab pos="5499100" algn="l"/>
              </a:tabLst>
            </a:pPr>
            <a:r>
              <a:rPr dirty="0" sz="7750" spc="155">
                <a:solidFill>
                  <a:srgbClr val="7F7F7F"/>
                </a:solidFill>
                <a:latin typeface="Noto Sans CJK JP Regular"/>
                <a:cs typeface="Noto Sans CJK JP Regular"/>
              </a:rPr>
              <a:t>용	호</a:t>
            </a:r>
            <a:endParaRPr sz="7750">
              <a:latin typeface="Noto Sans CJK JP Regular"/>
              <a:cs typeface="Noto Sans CJK JP Regular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7099260" cy="1130855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7077460" y="9993884"/>
            <a:ext cx="13027025" cy="1301750"/>
          </a:xfrm>
          <a:custGeom>
            <a:avLst/>
            <a:gdLst/>
            <a:ahLst/>
            <a:cxnLst/>
            <a:rect l="l" t="t" r="r" b="b"/>
            <a:pathLst>
              <a:path w="13027025" h="1301750">
                <a:moveTo>
                  <a:pt x="0" y="0"/>
                </a:moveTo>
                <a:lnTo>
                  <a:pt x="13026640" y="0"/>
                </a:lnTo>
                <a:lnTo>
                  <a:pt x="13026640" y="1301234"/>
                </a:lnTo>
                <a:lnTo>
                  <a:pt x="0" y="1301234"/>
                </a:lnTo>
                <a:lnTo>
                  <a:pt x="0" y="0"/>
                </a:lnTo>
                <a:close/>
              </a:path>
            </a:pathLst>
          </a:custGeom>
          <a:solidFill>
            <a:srgbClr val="002452">
              <a:alpha val="6791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11997405" y="10290650"/>
            <a:ext cx="3411220" cy="57848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3600" spc="-185">
                <a:solidFill>
                  <a:srgbClr val="FFFFFF"/>
                </a:solidFill>
                <a:latin typeface="Noto Sans CJK JP Regular"/>
                <a:cs typeface="Noto Sans CJK JP Regular"/>
              </a:rPr>
              <a:t>오랜만이죠? </a:t>
            </a:r>
            <a:r>
              <a:rPr dirty="0" sz="3600" spc="-275">
                <a:solidFill>
                  <a:srgbClr val="FFFFFF"/>
                </a:solidFill>
                <a:latin typeface="Noto Sans CJK JP Regular"/>
                <a:cs typeface="Noto Sans CJK JP Regular"/>
              </a:rPr>
              <a:t>이</a:t>
            </a:r>
            <a:r>
              <a:rPr dirty="0" sz="3600" spc="-70">
                <a:solidFill>
                  <a:srgbClr val="FFFFFF"/>
                </a:solidFill>
                <a:latin typeface="Noto Sans CJK JP Regular"/>
                <a:cs typeface="Noto Sans CJK JP Regular"/>
              </a:rPr>
              <a:t> </a:t>
            </a:r>
            <a:r>
              <a:rPr dirty="0" sz="3600" spc="-10">
                <a:solidFill>
                  <a:srgbClr val="FFFFFF"/>
                </a:solidFill>
                <a:latin typeface="Noto Sans CJK JP Regular"/>
                <a:cs typeface="Noto Sans CJK JP Regular"/>
              </a:rPr>
              <a:t>짤?</a:t>
            </a:r>
            <a:endParaRPr sz="3600">
              <a:latin typeface="Noto Sans CJK JP Regular"/>
              <a:cs typeface="Noto Sans CJK JP Regular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0" y="0"/>
                </a:moveTo>
                <a:lnTo>
                  <a:pt x="20104099" y="0"/>
                </a:lnTo>
                <a:lnTo>
                  <a:pt x="20104099" y="11308556"/>
                </a:lnTo>
                <a:lnTo>
                  <a:pt x="0" y="11308556"/>
                </a:lnTo>
                <a:lnTo>
                  <a:pt x="0" y="0"/>
                </a:lnTo>
                <a:close/>
              </a:path>
            </a:pathLst>
          </a:custGeom>
          <a:solidFill>
            <a:srgbClr val="44A5B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79431" y="730733"/>
            <a:ext cx="10415270" cy="1659255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10700" spc="-1025">
                <a:solidFill>
                  <a:srgbClr val="FFFFFF"/>
                </a:solidFill>
              </a:rPr>
              <a:t>일단 </a:t>
            </a:r>
            <a:r>
              <a:rPr dirty="0" sz="10700" spc="-1080">
                <a:solidFill>
                  <a:srgbClr val="FFFFFF"/>
                </a:solidFill>
              </a:rPr>
              <a:t>뉴럴넷</a:t>
            </a:r>
            <a:r>
              <a:rPr dirty="0" sz="10700" spc="-855">
                <a:solidFill>
                  <a:srgbClr val="FFFFFF"/>
                </a:solidFill>
              </a:rPr>
              <a:t> </a:t>
            </a:r>
            <a:r>
              <a:rPr dirty="0" sz="10700" spc="-1190">
                <a:solidFill>
                  <a:srgbClr val="FFFFFF"/>
                </a:solidFill>
              </a:rPr>
              <a:t>복습부터</a:t>
            </a:r>
            <a:endParaRPr sz="107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63694" y="286767"/>
            <a:ext cx="17197070" cy="136271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8750" spc="-835">
                <a:latin typeface="Noto Sans CJK JP Regular"/>
                <a:cs typeface="Noto Sans CJK JP Regular"/>
              </a:rPr>
              <a:t>일단 </a:t>
            </a:r>
            <a:r>
              <a:rPr dirty="0" sz="8750" spc="-900">
                <a:latin typeface="Noto Sans CJK JP Regular"/>
                <a:cs typeface="Noto Sans CJK JP Regular"/>
              </a:rPr>
              <a:t>뉴럴넷의 </a:t>
            </a:r>
            <a:r>
              <a:rPr dirty="0" sz="8750" spc="-700">
                <a:latin typeface="Noto Sans CJK JP Regular"/>
                <a:cs typeface="Noto Sans CJK JP Regular"/>
              </a:rPr>
              <a:t>한 </a:t>
            </a:r>
            <a:r>
              <a:rPr dirty="0" sz="8750" spc="-915">
                <a:latin typeface="Noto Sans CJK JP Regular"/>
                <a:cs typeface="Noto Sans CJK JP Regular"/>
              </a:rPr>
              <a:t>컴포넌트는 </a:t>
            </a:r>
            <a:r>
              <a:rPr dirty="0" sz="8750" spc="-835">
                <a:latin typeface="Noto Sans CJK JP Regular"/>
                <a:cs typeface="Noto Sans CJK JP Regular"/>
              </a:rPr>
              <a:t>일케</a:t>
            </a:r>
            <a:r>
              <a:rPr dirty="0" sz="8750" spc="-370">
                <a:latin typeface="Noto Sans CJK JP Regular"/>
                <a:cs typeface="Noto Sans CJK JP Regular"/>
              </a:rPr>
              <a:t> </a:t>
            </a:r>
            <a:r>
              <a:rPr dirty="0" sz="8750" spc="-965">
                <a:latin typeface="Noto Sans CJK JP Regular"/>
                <a:cs typeface="Noto Sans CJK JP Regular"/>
              </a:rPr>
              <a:t>생겼었죠</a:t>
            </a:r>
            <a:endParaRPr sz="8750">
              <a:latin typeface="Noto Sans CJK JP Regular"/>
              <a:cs typeface="Noto Sans CJK JP Regular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14065" y="2659604"/>
            <a:ext cx="15475968" cy="735056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2774479" y="3340212"/>
            <a:ext cx="1874288" cy="68060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3903106" y="3484575"/>
            <a:ext cx="1334770" cy="55372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3450" spc="-229">
                <a:latin typeface="Arial"/>
                <a:cs typeface="Arial"/>
              </a:rPr>
              <a:t>sigmoid</a:t>
            </a:r>
            <a:endParaRPr sz="34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00312" y="238601"/>
            <a:ext cx="15132050" cy="143319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9200" spc="-915">
                <a:solidFill>
                  <a:srgbClr val="000000"/>
                </a:solidFill>
              </a:rPr>
              <a:t>요런게 </a:t>
            </a:r>
            <a:r>
              <a:rPr dirty="0" sz="9200" spc="-950">
                <a:solidFill>
                  <a:srgbClr val="000000"/>
                </a:solidFill>
              </a:rPr>
              <a:t>모여서 </a:t>
            </a:r>
            <a:r>
              <a:rPr dirty="0" sz="9200" spc="-915">
                <a:solidFill>
                  <a:srgbClr val="000000"/>
                </a:solidFill>
              </a:rPr>
              <a:t>이런게</a:t>
            </a:r>
            <a:r>
              <a:rPr dirty="0" sz="9200" spc="-500">
                <a:solidFill>
                  <a:srgbClr val="000000"/>
                </a:solidFill>
              </a:rPr>
              <a:t> </a:t>
            </a:r>
            <a:r>
              <a:rPr dirty="0" sz="9200" spc="-910">
                <a:solidFill>
                  <a:srgbClr val="000000"/>
                </a:solidFill>
              </a:rPr>
              <a:t>되었었습니다.</a:t>
            </a:r>
            <a:endParaRPr sz="9200"/>
          </a:p>
        </p:txBody>
      </p:sp>
      <p:sp>
        <p:nvSpPr>
          <p:cNvPr id="3" name="object 3"/>
          <p:cNvSpPr/>
          <p:nvPr/>
        </p:nvSpPr>
        <p:spPr>
          <a:xfrm>
            <a:off x="4052232" y="3633397"/>
            <a:ext cx="11999634" cy="47328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834477" y="2294991"/>
            <a:ext cx="11042456" cy="71457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866793" y="238601"/>
            <a:ext cx="14396719" cy="143319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9200" spc="-869">
                <a:solidFill>
                  <a:srgbClr val="000000"/>
                </a:solidFill>
              </a:rPr>
              <a:t>계속 층을 </a:t>
            </a:r>
            <a:r>
              <a:rPr dirty="0" sz="9200" spc="-940">
                <a:solidFill>
                  <a:srgbClr val="000000"/>
                </a:solidFill>
              </a:rPr>
              <a:t>쌓아나갈 </a:t>
            </a:r>
            <a:r>
              <a:rPr dirty="0" sz="9200" spc="-869">
                <a:solidFill>
                  <a:srgbClr val="000000"/>
                </a:solidFill>
              </a:rPr>
              <a:t>수도</a:t>
            </a:r>
            <a:r>
              <a:rPr dirty="0" sz="9200" spc="-445">
                <a:solidFill>
                  <a:srgbClr val="000000"/>
                </a:solidFill>
              </a:rPr>
              <a:t> </a:t>
            </a:r>
            <a:r>
              <a:rPr dirty="0" sz="9200" spc="-869">
                <a:solidFill>
                  <a:srgbClr val="000000"/>
                </a:solidFill>
              </a:rPr>
              <a:t>있습니다.</a:t>
            </a:r>
            <a:endParaRPr sz="9200"/>
          </a:p>
        </p:txBody>
      </p:sp>
      <p:sp>
        <p:nvSpPr>
          <p:cNvPr id="4" name="object 4"/>
          <p:cNvSpPr txBox="1"/>
          <p:nvPr/>
        </p:nvSpPr>
        <p:spPr>
          <a:xfrm>
            <a:off x="1474165" y="9541773"/>
            <a:ext cx="17174210" cy="137668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8850" spc="-894">
                <a:latin typeface="Noto Sans CJK JP Regular"/>
                <a:cs typeface="Noto Sans CJK JP Regular"/>
              </a:rPr>
              <a:t>이렇게 </a:t>
            </a:r>
            <a:r>
              <a:rPr dirty="0" sz="8850" spc="-919">
                <a:latin typeface="Noto Sans CJK JP Regular"/>
                <a:cs typeface="Noto Sans CJK JP Regular"/>
              </a:rPr>
              <a:t>깊어지면 </a:t>
            </a:r>
            <a:r>
              <a:rPr dirty="0" sz="8850" spc="-695">
                <a:latin typeface="Noto Sans CJK JP Regular"/>
                <a:cs typeface="Noto Sans CJK JP Regular"/>
              </a:rPr>
              <a:t>딥뉴럴넷(DNN)이라</a:t>
            </a:r>
            <a:r>
              <a:rPr dirty="0" sz="8850" spc="-440">
                <a:latin typeface="Noto Sans CJK JP Regular"/>
                <a:cs typeface="Noto Sans CJK JP Regular"/>
              </a:rPr>
              <a:t> </a:t>
            </a:r>
            <a:r>
              <a:rPr dirty="0" sz="8850" spc="-985">
                <a:latin typeface="Noto Sans CJK JP Regular"/>
                <a:cs typeface="Noto Sans CJK JP Regular"/>
              </a:rPr>
              <a:t>하죠</a:t>
            </a:r>
            <a:endParaRPr sz="8850">
              <a:latin typeface="Noto Sans CJK JP Regular"/>
              <a:cs typeface="Noto Sans CJK JP Regular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322307" y="1777821"/>
            <a:ext cx="15492094" cy="2794000"/>
          </a:xfrm>
          <a:prstGeom prst="rect">
            <a:avLst/>
          </a:prstGeom>
        </p:spPr>
        <p:txBody>
          <a:bodyPr wrap="square" lIns="0" tIns="95885" rIns="0" bIns="0" rtlCol="0" vert="horz">
            <a:spAutoFit/>
          </a:bodyPr>
          <a:lstStyle/>
          <a:p>
            <a:pPr marL="12700" marR="27305" indent="784860">
              <a:lnSpc>
                <a:spcPts val="10720"/>
              </a:lnSpc>
              <a:spcBef>
                <a:spcPts val="755"/>
              </a:spcBef>
            </a:pPr>
            <a:r>
              <a:rPr dirty="0" sz="9200" spc="-915">
                <a:latin typeface="Noto Sans CJK JP Regular"/>
                <a:cs typeface="Noto Sans CJK JP Regular"/>
              </a:rPr>
              <a:t>사람의 </a:t>
            </a:r>
            <a:r>
              <a:rPr dirty="0" sz="9200" spc="-940">
                <a:latin typeface="Noto Sans CJK JP Regular"/>
                <a:cs typeface="Noto Sans CJK JP Regular"/>
              </a:rPr>
              <a:t>뇌신경을 </a:t>
            </a:r>
            <a:r>
              <a:rPr dirty="0" sz="9200" spc="-869">
                <a:latin typeface="Noto Sans CJK JP Regular"/>
                <a:cs typeface="Noto Sans CJK JP Regular"/>
              </a:rPr>
              <a:t>닮은 </a:t>
            </a:r>
            <a:r>
              <a:rPr dirty="0" sz="9200" spc="-1010">
                <a:latin typeface="Noto Sans CJK JP Regular"/>
                <a:cs typeface="Noto Sans CJK JP Regular"/>
              </a:rPr>
              <a:t>뉴럴넷이니  </a:t>
            </a:r>
            <a:r>
              <a:rPr dirty="0" sz="9200" spc="-915">
                <a:latin typeface="Noto Sans CJK JP Regular"/>
                <a:cs typeface="Noto Sans CJK JP Regular"/>
              </a:rPr>
              <a:t>사람이 하는거 </a:t>
            </a:r>
            <a:r>
              <a:rPr dirty="0" sz="9200" spc="-730">
                <a:latin typeface="Noto Sans CJK JP Regular"/>
                <a:cs typeface="Noto Sans CJK JP Regular"/>
              </a:rPr>
              <a:t>다 할 수 </a:t>
            </a:r>
            <a:r>
              <a:rPr dirty="0" sz="9200" spc="-869">
                <a:latin typeface="Noto Sans CJK JP Regular"/>
                <a:cs typeface="Noto Sans CJK JP Regular"/>
              </a:rPr>
              <a:t>있지</a:t>
            </a:r>
            <a:r>
              <a:rPr dirty="0" sz="9200" spc="-640">
                <a:latin typeface="Noto Sans CJK JP Regular"/>
                <a:cs typeface="Noto Sans CJK JP Regular"/>
              </a:rPr>
              <a:t> </a:t>
            </a:r>
            <a:r>
              <a:rPr dirty="0" sz="9200" spc="-530">
                <a:latin typeface="Noto Sans CJK JP Regular"/>
                <a:cs typeface="Noto Sans CJK JP Regular"/>
              </a:rPr>
              <a:t>않을까?!</a:t>
            </a:r>
            <a:endParaRPr sz="9200">
              <a:latin typeface="Noto Sans CJK JP Regular"/>
              <a:cs typeface="Noto Sans CJK JP Regular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992322" y="6405952"/>
            <a:ext cx="6132195" cy="14331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9200" spc="-915">
                <a:solidFill>
                  <a:srgbClr val="B64860"/>
                </a:solidFill>
                <a:latin typeface="Noto Sans CJK JP Regular"/>
                <a:cs typeface="Noto Sans CJK JP Regular"/>
              </a:rPr>
              <a:t>그런데 </a:t>
            </a:r>
            <a:r>
              <a:rPr dirty="0" sz="9200" spc="-730">
                <a:solidFill>
                  <a:srgbClr val="B64860"/>
                </a:solidFill>
                <a:latin typeface="Noto Sans CJK JP Regular"/>
                <a:cs typeface="Noto Sans CJK JP Regular"/>
              </a:rPr>
              <a:t>잘</a:t>
            </a:r>
            <a:r>
              <a:rPr dirty="0" sz="9200" spc="-700">
                <a:solidFill>
                  <a:srgbClr val="B64860"/>
                </a:solidFill>
                <a:latin typeface="Noto Sans CJK JP Regular"/>
                <a:cs typeface="Noto Sans CJK JP Regular"/>
              </a:rPr>
              <a:t> </a:t>
            </a:r>
            <a:r>
              <a:rPr dirty="0" sz="9200" spc="-1010">
                <a:solidFill>
                  <a:srgbClr val="B64860"/>
                </a:solidFill>
                <a:latin typeface="Noto Sans CJK JP Regular"/>
                <a:cs typeface="Noto Sans CJK JP Regular"/>
              </a:rPr>
              <a:t>안됨</a:t>
            </a:r>
            <a:endParaRPr sz="9200">
              <a:latin typeface="Noto Sans CJK JP Regular"/>
              <a:cs typeface="Noto Sans CJK JP Regular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411218" y="238601"/>
            <a:ext cx="9297670" cy="143319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9200" spc="-915">
                <a:solidFill>
                  <a:srgbClr val="000000"/>
                </a:solidFill>
              </a:rPr>
              <a:t>세가지 문제가</a:t>
            </a:r>
            <a:r>
              <a:rPr dirty="0" sz="9200" spc="-700">
                <a:solidFill>
                  <a:srgbClr val="000000"/>
                </a:solidFill>
              </a:rPr>
              <a:t> </a:t>
            </a:r>
            <a:r>
              <a:rPr dirty="0" sz="9200" spc="-760">
                <a:solidFill>
                  <a:srgbClr val="000000"/>
                </a:solidFill>
              </a:rPr>
              <a:t>있었다.</a:t>
            </a:r>
            <a:endParaRPr sz="9200"/>
          </a:p>
        </p:txBody>
      </p:sp>
      <p:sp>
        <p:nvSpPr>
          <p:cNvPr id="3" name="object 3"/>
          <p:cNvSpPr txBox="1"/>
          <p:nvPr/>
        </p:nvSpPr>
        <p:spPr>
          <a:xfrm>
            <a:off x="9432039" y="2793497"/>
            <a:ext cx="4805045" cy="1093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7000" spc="-805">
                <a:solidFill>
                  <a:srgbClr val="53585F"/>
                </a:solidFill>
                <a:latin typeface="Noto Sans CJK JP Regular"/>
                <a:cs typeface="Noto Sans CJK JP Regular"/>
              </a:rPr>
              <a:t>학습이 </a:t>
            </a:r>
            <a:r>
              <a:rPr dirty="0" sz="7000" spc="-570">
                <a:solidFill>
                  <a:srgbClr val="53585F"/>
                </a:solidFill>
                <a:latin typeface="Noto Sans CJK JP Regular"/>
                <a:cs typeface="Noto Sans CJK JP Regular"/>
              </a:rPr>
              <a:t>잘</a:t>
            </a:r>
            <a:r>
              <a:rPr dirty="0" sz="7000" spc="-1000">
                <a:solidFill>
                  <a:srgbClr val="53585F"/>
                </a:solidFill>
                <a:latin typeface="Noto Sans CJK JP Regular"/>
                <a:cs typeface="Noto Sans CJK JP Regular"/>
              </a:rPr>
              <a:t> </a:t>
            </a:r>
            <a:r>
              <a:rPr dirty="0" sz="7000" spc="-660">
                <a:solidFill>
                  <a:srgbClr val="53585F"/>
                </a:solidFill>
                <a:latin typeface="Noto Sans CJK JP Regular"/>
                <a:cs typeface="Noto Sans CJK JP Regular"/>
              </a:rPr>
              <a:t>안돼!</a:t>
            </a:r>
            <a:endParaRPr sz="7000">
              <a:latin typeface="Noto Sans CJK JP Regular"/>
              <a:cs typeface="Noto Sans CJK JP Regula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432039" y="7829993"/>
            <a:ext cx="8882380" cy="1093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7000" spc="-745">
                <a:solidFill>
                  <a:srgbClr val="53585F"/>
                </a:solidFill>
                <a:latin typeface="Noto Sans CJK JP Regular"/>
                <a:cs typeface="Noto Sans CJK JP Regular"/>
              </a:rPr>
              <a:t>겨우 </a:t>
            </a:r>
            <a:r>
              <a:rPr dirty="0" sz="7000" spc="-805">
                <a:solidFill>
                  <a:srgbClr val="53585F"/>
                </a:solidFill>
                <a:latin typeface="Noto Sans CJK JP Regular"/>
                <a:cs typeface="Noto Sans CJK JP Regular"/>
              </a:rPr>
              <a:t>되어도 </a:t>
            </a:r>
            <a:r>
              <a:rPr dirty="0" sz="7000" spc="-835">
                <a:solidFill>
                  <a:srgbClr val="53585F"/>
                </a:solidFill>
                <a:latin typeface="Noto Sans CJK JP Regular"/>
                <a:cs typeface="Noto Sans CJK JP Regular"/>
              </a:rPr>
              <a:t>융통성이</a:t>
            </a:r>
            <a:r>
              <a:rPr dirty="0" sz="7000" spc="-1125">
                <a:solidFill>
                  <a:srgbClr val="53585F"/>
                </a:solidFill>
                <a:latin typeface="Noto Sans CJK JP Regular"/>
                <a:cs typeface="Noto Sans CJK JP Regular"/>
              </a:rPr>
              <a:t> </a:t>
            </a:r>
            <a:r>
              <a:rPr dirty="0" sz="7000" spc="-465">
                <a:solidFill>
                  <a:srgbClr val="53585F"/>
                </a:solidFill>
                <a:latin typeface="Noto Sans CJK JP Regular"/>
                <a:cs typeface="Noto Sans CJK JP Regular"/>
              </a:rPr>
              <a:t>없다?!</a:t>
            </a:r>
            <a:endParaRPr sz="7000">
              <a:latin typeface="Noto Sans CJK JP Regular"/>
              <a:cs typeface="Noto Sans CJK JP Regula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301244" y="2029122"/>
            <a:ext cx="2062480" cy="7797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950" spc="-560">
                <a:solidFill>
                  <a:srgbClr val="53585F"/>
                </a:solidFill>
                <a:latin typeface="Noto Sans CJK JP Regular"/>
                <a:cs typeface="Noto Sans CJK JP Regular"/>
              </a:rPr>
              <a:t>덜하거나</a:t>
            </a:r>
            <a:endParaRPr sz="4950">
              <a:latin typeface="Noto Sans CJK JP Regular"/>
              <a:cs typeface="Noto Sans CJK JP Regular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301244" y="7065618"/>
            <a:ext cx="2062480" cy="7797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950" spc="-560">
                <a:solidFill>
                  <a:srgbClr val="53585F"/>
                </a:solidFill>
                <a:latin typeface="Noto Sans CJK JP Regular"/>
                <a:cs typeface="Noto Sans CJK JP Regular"/>
              </a:rPr>
              <a:t>과하거나</a:t>
            </a:r>
            <a:endParaRPr sz="4950">
              <a:latin typeface="Noto Sans CJK JP Regular"/>
              <a:cs typeface="Noto Sans CJK JP Regular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191268" y="9986995"/>
            <a:ext cx="5716270" cy="7797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950" spc="-415">
                <a:solidFill>
                  <a:srgbClr val="53585F"/>
                </a:solidFill>
                <a:latin typeface="Noto Sans CJK JP Regular"/>
                <a:cs typeface="Noto Sans CJK JP Regular"/>
              </a:rPr>
              <a:t>(하여간 </a:t>
            </a:r>
            <a:r>
              <a:rPr dirty="0" sz="4950" spc="-525">
                <a:solidFill>
                  <a:srgbClr val="53585F"/>
                </a:solidFill>
                <a:latin typeface="Noto Sans CJK JP Regular"/>
                <a:cs typeface="Noto Sans CJK JP Regular"/>
              </a:rPr>
              <a:t>적당히가</a:t>
            </a:r>
            <a:r>
              <a:rPr dirty="0" sz="4950" spc="-490">
                <a:solidFill>
                  <a:srgbClr val="53585F"/>
                </a:solidFill>
                <a:latin typeface="Noto Sans CJK JP Regular"/>
                <a:cs typeface="Noto Sans CJK JP Regular"/>
              </a:rPr>
              <a:t> </a:t>
            </a:r>
            <a:r>
              <a:rPr dirty="0" sz="4950" spc="-450">
                <a:solidFill>
                  <a:srgbClr val="53585F"/>
                </a:solidFill>
                <a:latin typeface="Noto Sans CJK JP Regular"/>
                <a:cs typeface="Noto Sans CJK JP Regular"/>
              </a:rPr>
              <a:t>없어요)</a:t>
            </a:r>
            <a:endParaRPr sz="4950">
              <a:latin typeface="Noto Sans CJK JP Regular"/>
              <a:cs typeface="Noto Sans CJK JP Regular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432039" y="5264626"/>
            <a:ext cx="9911080" cy="1093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7000" spc="-680">
                <a:solidFill>
                  <a:srgbClr val="53585F"/>
                </a:solidFill>
                <a:latin typeface="Noto Sans CJK JP Regular"/>
                <a:cs typeface="Noto Sans CJK JP Regular"/>
              </a:rPr>
              <a:t>도대체학습은언제끝나는건가?</a:t>
            </a:r>
            <a:endParaRPr sz="7000">
              <a:latin typeface="Noto Sans CJK JP Regular"/>
              <a:cs typeface="Noto Sans CJK JP Regular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809192" y="2534866"/>
            <a:ext cx="6870065" cy="646493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9900" spc="-215">
                <a:solidFill>
                  <a:srgbClr val="FF7F79"/>
                </a:solidFill>
                <a:latin typeface="Noto Sans CJK JP Regular"/>
                <a:cs typeface="Noto Sans CJK JP Regular"/>
              </a:rPr>
              <a:t>Underfitting</a:t>
            </a:r>
            <a:endParaRPr sz="9900">
              <a:latin typeface="Noto Sans CJK JP Regular"/>
              <a:cs typeface="Noto Sans CJK JP Regular"/>
            </a:endParaRPr>
          </a:p>
          <a:p>
            <a:pPr algn="ctr" marL="4170045">
              <a:lnSpc>
                <a:spcPts val="4960"/>
              </a:lnSpc>
              <a:spcBef>
                <a:spcPts val="3519"/>
              </a:spcBef>
            </a:pPr>
            <a:r>
              <a:rPr dirty="0" sz="4950" spc="-560">
                <a:solidFill>
                  <a:srgbClr val="53585F"/>
                </a:solidFill>
                <a:latin typeface="Noto Sans CJK JP Regular"/>
                <a:cs typeface="Noto Sans CJK JP Regular"/>
              </a:rPr>
              <a:t>느리거나</a:t>
            </a:r>
            <a:endParaRPr sz="4950">
              <a:latin typeface="Noto Sans CJK JP Regular"/>
              <a:cs typeface="Noto Sans CJK JP Regular"/>
            </a:endParaRPr>
          </a:p>
          <a:p>
            <a:pPr algn="ctr" marL="4046854">
              <a:lnSpc>
                <a:spcPts val="10900"/>
              </a:lnSpc>
            </a:pPr>
            <a:r>
              <a:rPr dirty="0" sz="9900" spc="-315">
                <a:solidFill>
                  <a:srgbClr val="FF7F79"/>
                </a:solidFill>
                <a:latin typeface="Noto Sans CJK JP Regular"/>
                <a:cs typeface="Noto Sans CJK JP Regular"/>
              </a:rPr>
              <a:t>Slow</a:t>
            </a:r>
            <a:endParaRPr sz="9900">
              <a:latin typeface="Noto Sans CJK JP Regular"/>
              <a:cs typeface="Noto Sans CJK JP Regular"/>
            </a:endParaRPr>
          </a:p>
          <a:p>
            <a:pPr marL="725805">
              <a:lnSpc>
                <a:spcPct val="100000"/>
              </a:lnSpc>
              <a:spcBef>
                <a:spcPts val="7570"/>
              </a:spcBef>
            </a:pPr>
            <a:r>
              <a:rPr dirty="0" sz="9900" spc="-150">
                <a:solidFill>
                  <a:srgbClr val="FF7F79"/>
                </a:solidFill>
                <a:latin typeface="Noto Sans CJK JP Regular"/>
                <a:cs typeface="Noto Sans CJK JP Regular"/>
              </a:rPr>
              <a:t>Overfitting</a:t>
            </a:r>
            <a:endParaRPr sz="9900">
              <a:latin typeface="Noto Sans CJK JP Regular"/>
              <a:cs typeface="Noto Sans CJK JP Regular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0" y="0"/>
                </a:moveTo>
                <a:lnTo>
                  <a:pt x="20104099" y="0"/>
                </a:lnTo>
                <a:lnTo>
                  <a:pt x="20104099" y="11308556"/>
                </a:lnTo>
                <a:lnTo>
                  <a:pt x="0" y="11308556"/>
                </a:lnTo>
                <a:lnTo>
                  <a:pt x="0" y="0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432039" y="2793497"/>
            <a:ext cx="4805045" cy="1093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7000" spc="-805">
                <a:solidFill>
                  <a:srgbClr val="FFFFFF"/>
                </a:solidFill>
                <a:latin typeface="Noto Sans CJK JP Regular"/>
                <a:cs typeface="Noto Sans CJK JP Regular"/>
              </a:rPr>
              <a:t>학습이 </a:t>
            </a:r>
            <a:r>
              <a:rPr dirty="0" sz="7000" spc="-570">
                <a:solidFill>
                  <a:srgbClr val="FFFFFF"/>
                </a:solidFill>
                <a:latin typeface="Noto Sans CJK JP Regular"/>
                <a:cs typeface="Noto Sans CJK JP Regular"/>
              </a:rPr>
              <a:t>잘</a:t>
            </a:r>
            <a:r>
              <a:rPr dirty="0" sz="7000" spc="-1000">
                <a:solidFill>
                  <a:srgbClr val="FFFFFF"/>
                </a:solidFill>
                <a:latin typeface="Noto Sans CJK JP Regular"/>
                <a:cs typeface="Noto Sans CJK JP Regular"/>
              </a:rPr>
              <a:t> </a:t>
            </a:r>
            <a:r>
              <a:rPr dirty="0" sz="7000" spc="-660">
                <a:solidFill>
                  <a:srgbClr val="FFFFFF"/>
                </a:solidFill>
                <a:latin typeface="Noto Sans CJK JP Regular"/>
                <a:cs typeface="Noto Sans CJK JP Regular"/>
              </a:rPr>
              <a:t>안돼!</a:t>
            </a:r>
            <a:endParaRPr sz="7000">
              <a:latin typeface="Noto Sans CJK JP Regular"/>
              <a:cs typeface="Noto Sans CJK JP Regula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432039" y="7829993"/>
            <a:ext cx="8882380" cy="1093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7000" spc="-745">
                <a:solidFill>
                  <a:srgbClr val="FFFFFF"/>
                </a:solidFill>
                <a:latin typeface="Noto Sans CJK JP Regular"/>
                <a:cs typeface="Noto Sans CJK JP Regular"/>
              </a:rPr>
              <a:t>겨우 </a:t>
            </a:r>
            <a:r>
              <a:rPr dirty="0" sz="7000" spc="-805">
                <a:solidFill>
                  <a:srgbClr val="FFFFFF"/>
                </a:solidFill>
                <a:latin typeface="Noto Sans CJK JP Regular"/>
                <a:cs typeface="Noto Sans CJK JP Regular"/>
              </a:rPr>
              <a:t>되어도 </a:t>
            </a:r>
            <a:r>
              <a:rPr dirty="0" sz="7000" spc="-835">
                <a:solidFill>
                  <a:srgbClr val="FFFFFF"/>
                </a:solidFill>
                <a:latin typeface="Noto Sans CJK JP Regular"/>
                <a:cs typeface="Noto Sans CJK JP Regular"/>
              </a:rPr>
              <a:t>융통성이</a:t>
            </a:r>
            <a:r>
              <a:rPr dirty="0" sz="7000" spc="-1125">
                <a:solidFill>
                  <a:srgbClr val="FFFFFF"/>
                </a:solidFill>
                <a:latin typeface="Noto Sans CJK JP Regular"/>
                <a:cs typeface="Noto Sans CJK JP Regular"/>
              </a:rPr>
              <a:t> </a:t>
            </a:r>
            <a:r>
              <a:rPr dirty="0" sz="7000" spc="-465">
                <a:solidFill>
                  <a:srgbClr val="FFFFFF"/>
                </a:solidFill>
                <a:latin typeface="Noto Sans CJK JP Regular"/>
                <a:cs typeface="Noto Sans CJK JP Regular"/>
              </a:rPr>
              <a:t>없다?!</a:t>
            </a:r>
            <a:endParaRPr sz="7000">
              <a:latin typeface="Noto Sans CJK JP Regular"/>
              <a:cs typeface="Noto Sans CJK JP Regula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301244" y="2029122"/>
            <a:ext cx="2062480" cy="7797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950" spc="-560">
                <a:solidFill>
                  <a:srgbClr val="FFFFFF"/>
                </a:solidFill>
                <a:latin typeface="Noto Sans CJK JP Regular"/>
                <a:cs typeface="Noto Sans CJK JP Regular"/>
              </a:rPr>
              <a:t>덜하거나</a:t>
            </a:r>
            <a:endParaRPr sz="4950">
              <a:latin typeface="Noto Sans CJK JP Regular"/>
              <a:cs typeface="Noto Sans CJK JP Regular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301244" y="7065618"/>
            <a:ext cx="2062480" cy="7797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950" spc="-560">
                <a:solidFill>
                  <a:srgbClr val="FFFFFF"/>
                </a:solidFill>
                <a:latin typeface="Noto Sans CJK JP Regular"/>
                <a:cs typeface="Noto Sans CJK JP Regular"/>
              </a:rPr>
              <a:t>과하거나</a:t>
            </a:r>
            <a:endParaRPr sz="4950">
              <a:latin typeface="Noto Sans CJK JP Regular"/>
              <a:cs typeface="Noto Sans CJK JP Regular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432039" y="5264626"/>
            <a:ext cx="9911080" cy="1093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7000" spc="-680">
                <a:solidFill>
                  <a:srgbClr val="FFFFFF"/>
                </a:solidFill>
                <a:latin typeface="Noto Sans CJK JP Regular"/>
                <a:cs typeface="Noto Sans CJK JP Regular"/>
              </a:rPr>
              <a:t>도대체학습은언제끝나는건가?</a:t>
            </a:r>
            <a:endParaRPr sz="7000">
              <a:latin typeface="Noto Sans CJK JP Regular"/>
              <a:cs typeface="Noto Sans CJK JP Regular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809192" y="2534866"/>
            <a:ext cx="6870065" cy="646493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9900" spc="-215">
                <a:solidFill>
                  <a:srgbClr val="FF7F79"/>
                </a:solidFill>
                <a:latin typeface="Noto Sans CJK JP Regular"/>
                <a:cs typeface="Noto Sans CJK JP Regular"/>
              </a:rPr>
              <a:t>Underfitting</a:t>
            </a:r>
            <a:endParaRPr sz="9900">
              <a:latin typeface="Noto Sans CJK JP Regular"/>
              <a:cs typeface="Noto Sans CJK JP Regular"/>
            </a:endParaRPr>
          </a:p>
          <a:p>
            <a:pPr algn="ctr" marL="4170045">
              <a:lnSpc>
                <a:spcPts val="4960"/>
              </a:lnSpc>
              <a:spcBef>
                <a:spcPts val="3519"/>
              </a:spcBef>
            </a:pPr>
            <a:r>
              <a:rPr dirty="0" sz="4950" spc="-560">
                <a:solidFill>
                  <a:srgbClr val="FFFFFF"/>
                </a:solidFill>
                <a:latin typeface="Noto Sans CJK JP Regular"/>
                <a:cs typeface="Noto Sans CJK JP Regular"/>
              </a:rPr>
              <a:t>느리거나</a:t>
            </a:r>
            <a:endParaRPr sz="4950">
              <a:latin typeface="Noto Sans CJK JP Regular"/>
              <a:cs typeface="Noto Sans CJK JP Regular"/>
            </a:endParaRPr>
          </a:p>
          <a:p>
            <a:pPr algn="ctr" marL="4046854">
              <a:lnSpc>
                <a:spcPts val="10900"/>
              </a:lnSpc>
            </a:pPr>
            <a:r>
              <a:rPr dirty="0" sz="9900" spc="-315">
                <a:solidFill>
                  <a:srgbClr val="FF7F79"/>
                </a:solidFill>
                <a:latin typeface="Noto Sans CJK JP Regular"/>
                <a:cs typeface="Noto Sans CJK JP Regular"/>
              </a:rPr>
              <a:t>Slow</a:t>
            </a:r>
            <a:endParaRPr sz="9900">
              <a:latin typeface="Noto Sans CJK JP Regular"/>
              <a:cs typeface="Noto Sans CJK JP Regular"/>
            </a:endParaRPr>
          </a:p>
          <a:p>
            <a:pPr marL="725805">
              <a:lnSpc>
                <a:spcPct val="100000"/>
              </a:lnSpc>
              <a:spcBef>
                <a:spcPts val="7570"/>
              </a:spcBef>
            </a:pPr>
            <a:r>
              <a:rPr dirty="0" sz="9900" spc="-150">
                <a:solidFill>
                  <a:srgbClr val="FF7F79"/>
                </a:solidFill>
                <a:latin typeface="Noto Sans CJK JP Regular"/>
                <a:cs typeface="Noto Sans CJK JP Regular"/>
              </a:rPr>
              <a:t>Overfitting</a:t>
            </a:r>
            <a:endParaRPr sz="9900">
              <a:latin typeface="Noto Sans CJK JP Regular"/>
              <a:cs typeface="Noto Sans CJK JP Regular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4720140" y="11383"/>
            <a:ext cx="10711815" cy="1529715"/>
          </a:xfrm>
          <a:prstGeom prst="rect"/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9850" spc="-1040">
                <a:solidFill>
                  <a:srgbClr val="44A5B6"/>
                </a:solidFill>
              </a:rPr>
              <a:t>차근 차근</a:t>
            </a:r>
            <a:r>
              <a:rPr dirty="0" sz="9850" spc="-1460">
                <a:solidFill>
                  <a:srgbClr val="44A5B6"/>
                </a:solidFill>
              </a:rPr>
              <a:t> </a:t>
            </a:r>
            <a:r>
              <a:rPr dirty="0" sz="9850" spc="-1130">
                <a:solidFill>
                  <a:srgbClr val="44A5B6"/>
                </a:solidFill>
              </a:rPr>
              <a:t>해결해봅시다!</a:t>
            </a:r>
            <a:endParaRPr sz="985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0" y="0"/>
                </a:moveTo>
                <a:lnTo>
                  <a:pt x="20104099" y="0"/>
                </a:lnTo>
                <a:lnTo>
                  <a:pt x="20104099" y="11308556"/>
                </a:lnTo>
                <a:lnTo>
                  <a:pt x="0" y="11308556"/>
                </a:lnTo>
                <a:lnTo>
                  <a:pt x="0" y="0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pc="-215">
                <a:solidFill>
                  <a:srgbClr val="FF7F79"/>
                </a:solidFill>
              </a:rPr>
              <a:t>Underfitting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432039" y="2793497"/>
            <a:ext cx="4805045" cy="1093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7000" spc="-805">
                <a:solidFill>
                  <a:srgbClr val="FFFFFF"/>
                </a:solidFill>
                <a:latin typeface="Noto Sans CJK JP Regular"/>
                <a:cs typeface="Noto Sans CJK JP Regular"/>
              </a:rPr>
              <a:t>학습이 </a:t>
            </a:r>
            <a:r>
              <a:rPr dirty="0" sz="7000" spc="-570">
                <a:solidFill>
                  <a:srgbClr val="FFFFFF"/>
                </a:solidFill>
                <a:latin typeface="Noto Sans CJK JP Regular"/>
                <a:cs typeface="Noto Sans CJK JP Regular"/>
              </a:rPr>
              <a:t>잘</a:t>
            </a:r>
            <a:r>
              <a:rPr dirty="0" sz="7000" spc="-1000">
                <a:solidFill>
                  <a:srgbClr val="FFFFFF"/>
                </a:solidFill>
                <a:latin typeface="Noto Sans CJK JP Regular"/>
                <a:cs typeface="Noto Sans CJK JP Regular"/>
              </a:rPr>
              <a:t> </a:t>
            </a:r>
            <a:r>
              <a:rPr dirty="0" sz="7000" spc="-660">
                <a:solidFill>
                  <a:srgbClr val="FFFFFF"/>
                </a:solidFill>
                <a:latin typeface="Noto Sans CJK JP Regular"/>
                <a:cs typeface="Noto Sans CJK JP Regular"/>
              </a:rPr>
              <a:t>안돼!</a:t>
            </a:r>
            <a:endParaRPr sz="7000">
              <a:latin typeface="Noto Sans CJK JP Regular"/>
              <a:cs typeface="Noto Sans CJK JP Regula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432039" y="7829993"/>
            <a:ext cx="8882380" cy="1093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7000" spc="-745">
                <a:solidFill>
                  <a:srgbClr val="53585F"/>
                </a:solidFill>
                <a:latin typeface="Noto Sans CJK JP Regular"/>
                <a:cs typeface="Noto Sans CJK JP Regular"/>
              </a:rPr>
              <a:t>겨우 </a:t>
            </a:r>
            <a:r>
              <a:rPr dirty="0" sz="7000" spc="-805">
                <a:solidFill>
                  <a:srgbClr val="53585F"/>
                </a:solidFill>
                <a:latin typeface="Noto Sans CJK JP Regular"/>
                <a:cs typeface="Noto Sans CJK JP Regular"/>
              </a:rPr>
              <a:t>되어도 </a:t>
            </a:r>
            <a:r>
              <a:rPr dirty="0" sz="7000" spc="-835">
                <a:solidFill>
                  <a:srgbClr val="53585F"/>
                </a:solidFill>
                <a:latin typeface="Noto Sans CJK JP Regular"/>
                <a:cs typeface="Noto Sans CJK JP Regular"/>
              </a:rPr>
              <a:t>융통성이</a:t>
            </a:r>
            <a:r>
              <a:rPr dirty="0" sz="7000" spc="-1125">
                <a:solidFill>
                  <a:srgbClr val="53585F"/>
                </a:solidFill>
                <a:latin typeface="Noto Sans CJK JP Regular"/>
                <a:cs typeface="Noto Sans CJK JP Regular"/>
              </a:rPr>
              <a:t> </a:t>
            </a:r>
            <a:r>
              <a:rPr dirty="0" sz="7000" spc="-465">
                <a:solidFill>
                  <a:srgbClr val="53585F"/>
                </a:solidFill>
                <a:latin typeface="Noto Sans CJK JP Regular"/>
                <a:cs typeface="Noto Sans CJK JP Regular"/>
              </a:rPr>
              <a:t>없다?!</a:t>
            </a:r>
            <a:endParaRPr sz="7000">
              <a:latin typeface="Noto Sans CJK JP Regular"/>
              <a:cs typeface="Noto Sans CJK JP Regular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301244" y="2029122"/>
            <a:ext cx="2062480" cy="7797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950" spc="-560">
                <a:solidFill>
                  <a:srgbClr val="FFFFFF"/>
                </a:solidFill>
                <a:latin typeface="Noto Sans CJK JP Regular"/>
                <a:cs typeface="Noto Sans CJK JP Regular"/>
              </a:rPr>
              <a:t>덜하거나</a:t>
            </a:r>
            <a:endParaRPr sz="4950">
              <a:latin typeface="Noto Sans CJK JP Regular"/>
              <a:cs typeface="Noto Sans CJK JP Regular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301244" y="7065618"/>
            <a:ext cx="2062480" cy="7797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950" spc="-560">
                <a:solidFill>
                  <a:srgbClr val="53585F"/>
                </a:solidFill>
                <a:latin typeface="Noto Sans CJK JP Regular"/>
                <a:cs typeface="Noto Sans CJK JP Regular"/>
              </a:rPr>
              <a:t>과하거나</a:t>
            </a:r>
            <a:endParaRPr sz="4950">
              <a:latin typeface="Noto Sans CJK JP Regular"/>
              <a:cs typeface="Noto Sans CJK JP Regular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432039" y="5264626"/>
            <a:ext cx="9911080" cy="1093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7000" spc="-680">
                <a:solidFill>
                  <a:srgbClr val="53585F"/>
                </a:solidFill>
                <a:latin typeface="Noto Sans CJK JP Regular"/>
                <a:cs typeface="Noto Sans CJK JP Regular"/>
              </a:rPr>
              <a:t>도대체학습은언제끝나는건가?</a:t>
            </a:r>
            <a:endParaRPr sz="7000">
              <a:latin typeface="Noto Sans CJK JP Regular"/>
              <a:cs typeface="Noto Sans CJK JP Regular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522887" y="4489780"/>
            <a:ext cx="6143625" cy="451040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 marL="3469004">
              <a:lnSpc>
                <a:spcPts val="4960"/>
              </a:lnSpc>
              <a:spcBef>
                <a:spcPts val="95"/>
              </a:spcBef>
            </a:pPr>
            <a:r>
              <a:rPr dirty="0" sz="4950" spc="-560">
                <a:solidFill>
                  <a:srgbClr val="53585F"/>
                </a:solidFill>
                <a:latin typeface="Noto Sans CJK JP Regular"/>
                <a:cs typeface="Noto Sans CJK JP Regular"/>
              </a:rPr>
              <a:t>느리거나</a:t>
            </a:r>
            <a:endParaRPr sz="4950">
              <a:latin typeface="Noto Sans CJK JP Regular"/>
              <a:cs typeface="Noto Sans CJK JP Regular"/>
            </a:endParaRPr>
          </a:p>
          <a:p>
            <a:pPr algn="ctr" marL="3345815">
              <a:lnSpc>
                <a:spcPts val="10900"/>
              </a:lnSpc>
            </a:pPr>
            <a:r>
              <a:rPr dirty="0" sz="9900" spc="-315">
                <a:solidFill>
                  <a:srgbClr val="53585F"/>
                </a:solidFill>
                <a:latin typeface="Noto Sans CJK JP Regular"/>
                <a:cs typeface="Noto Sans CJK JP Regular"/>
              </a:rPr>
              <a:t>Slow</a:t>
            </a:r>
            <a:endParaRPr sz="9900">
              <a:latin typeface="Noto Sans CJK JP Regular"/>
              <a:cs typeface="Noto Sans CJK JP Regular"/>
            </a:endParaRPr>
          </a:p>
          <a:p>
            <a:pPr marL="12700">
              <a:lnSpc>
                <a:spcPct val="100000"/>
              </a:lnSpc>
              <a:spcBef>
                <a:spcPts val="7575"/>
              </a:spcBef>
            </a:pPr>
            <a:r>
              <a:rPr dirty="0" sz="9900" spc="-150">
                <a:solidFill>
                  <a:srgbClr val="53585F"/>
                </a:solidFill>
                <a:latin typeface="Noto Sans CJK JP Regular"/>
                <a:cs typeface="Noto Sans CJK JP Regular"/>
              </a:rPr>
              <a:t>Overfitting</a:t>
            </a:r>
            <a:endParaRPr sz="9900">
              <a:latin typeface="Noto Sans CJK JP Regular"/>
              <a:cs typeface="Noto Sans CJK JP Regular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746347" y="2980297"/>
            <a:ext cx="12839700" cy="147637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16839">
              <a:lnSpc>
                <a:spcPts val="4020"/>
              </a:lnSpc>
              <a:spcBef>
                <a:spcPts val="120"/>
              </a:spcBef>
            </a:pPr>
            <a:r>
              <a:rPr dirty="0" sz="3950" spc="-370">
                <a:solidFill>
                  <a:srgbClr val="53585F"/>
                </a:solidFill>
                <a:latin typeface="Noto Sans CJK JP Regular"/>
                <a:cs typeface="Noto Sans CJK JP Regular"/>
              </a:rPr>
              <a:t>뭐를</a:t>
            </a:r>
            <a:r>
              <a:rPr dirty="0" sz="3950" spc="-335">
                <a:solidFill>
                  <a:srgbClr val="53585F"/>
                </a:solidFill>
                <a:latin typeface="Noto Sans CJK JP Regular"/>
                <a:cs typeface="Noto Sans CJK JP Regular"/>
              </a:rPr>
              <a:t> </a:t>
            </a:r>
            <a:r>
              <a:rPr dirty="0" sz="3950" spc="-330">
                <a:solidFill>
                  <a:srgbClr val="53585F"/>
                </a:solidFill>
                <a:latin typeface="Noto Sans CJK JP Regular"/>
                <a:cs typeface="Noto Sans CJK JP Regular"/>
              </a:rPr>
              <a:t>전달하는가?</a:t>
            </a:r>
            <a:endParaRPr sz="3950">
              <a:latin typeface="Noto Sans CJK JP Regular"/>
              <a:cs typeface="Noto Sans CJK JP Regular"/>
            </a:endParaRPr>
          </a:p>
          <a:p>
            <a:pPr marL="12700">
              <a:lnSpc>
                <a:spcPts val="7380"/>
              </a:lnSpc>
            </a:pPr>
            <a:r>
              <a:rPr dirty="0" sz="6750" spc="-650">
                <a:latin typeface="Noto Sans CJK JP Regular"/>
                <a:cs typeface="Noto Sans CJK JP Regular"/>
              </a:rPr>
              <a:t>현재 내가 </a:t>
            </a:r>
            <a:r>
              <a:rPr dirty="0" sz="6750" spc="-710">
                <a:latin typeface="Noto Sans CJK JP Regular"/>
                <a:cs typeface="Noto Sans CJK JP Regular"/>
              </a:rPr>
              <a:t>틀린정도를 </a:t>
            </a:r>
            <a:r>
              <a:rPr dirty="0" sz="6750" spc="-484">
                <a:latin typeface="Noto Sans CJK JP Regular"/>
                <a:cs typeface="Noto Sans CJK JP Regular"/>
              </a:rPr>
              <a:t>‘미분(</a:t>
            </a:r>
            <a:r>
              <a:rPr dirty="0" sz="6750" spc="-484">
                <a:solidFill>
                  <a:srgbClr val="FF7F79"/>
                </a:solidFill>
                <a:latin typeface="Noto Sans CJK JP Regular"/>
                <a:cs typeface="Noto Sans CJK JP Regular"/>
              </a:rPr>
              <a:t>기울기</a:t>
            </a:r>
            <a:r>
              <a:rPr dirty="0" sz="6750" spc="-484">
                <a:latin typeface="Noto Sans CJK JP Regular"/>
                <a:cs typeface="Noto Sans CJK JP Regular"/>
              </a:rPr>
              <a:t>)’ </a:t>
            </a:r>
            <a:r>
              <a:rPr dirty="0" sz="6750" spc="-545">
                <a:latin typeface="Noto Sans CJK JP Regular"/>
                <a:cs typeface="Noto Sans CJK JP Regular"/>
              </a:rPr>
              <a:t>한</a:t>
            </a:r>
            <a:r>
              <a:rPr dirty="0" sz="6750" spc="-395">
                <a:latin typeface="Noto Sans CJK JP Regular"/>
                <a:cs typeface="Noto Sans CJK JP Regular"/>
              </a:rPr>
              <a:t> </a:t>
            </a:r>
            <a:r>
              <a:rPr dirty="0" sz="6750" spc="-545">
                <a:latin typeface="Noto Sans CJK JP Regular"/>
                <a:cs typeface="Noto Sans CJK JP Regular"/>
              </a:rPr>
              <a:t>거</a:t>
            </a:r>
            <a:endParaRPr sz="6750">
              <a:latin typeface="Noto Sans CJK JP Regular"/>
              <a:cs typeface="Noto Sans CJK JP Regular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669060" y="5905579"/>
            <a:ext cx="12771120" cy="0"/>
          </a:xfrm>
          <a:custGeom>
            <a:avLst/>
            <a:gdLst/>
            <a:ahLst/>
            <a:cxnLst/>
            <a:rect l="l" t="t" r="r" b="b"/>
            <a:pathLst>
              <a:path w="12771119" h="0">
                <a:moveTo>
                  <a:pt x="0" y="0"/>
                </a:moveTo>
                <a:lnTo>
                  <a:pt x="12749768" y="0"/>
                </a:lnTo>
                <a:lnTo>
                  <a:pt x="12770710" y="0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6418872" y="5817623"/>
            <a:ext cx="176530" cy="176530"/>
          </a:xfrm>
          <a:custGeom>
            <a:avLst/>
            <a:gdLst/>
            <a:ahLst/>
            <a:cxnLst/>
            <a:rect l="l" t="t" r="r" b="b"/>
            <a:pathLst>
              <a:path w="176530" h="176529">
                <a:moveTo>
                  <a:pt x="0" y="0"/>
                </a:moveTo>
                <a:lnTo>
                  <a:pt x="0" y="175910"/>
                </a:lnTo>
                <a:lnTo>
                  <a:pt x="175910" y="87955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3645029" y="5366255"/>
            <a:ext cx="1151797" cy="115179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3697305" y="5397673"/>
            <a:ext cx="1047750" cy="1047115"/>
          </a:xfrm>
          <a:custGeom>
            <a:avLst/>
            <a:gdLst/>
            <a:ahLst/>
            <a:cxnLst/>
            <a:rect l="l" t="t" r="r" b="b"/>
            <a:pathLst>
              <a:path w="1047750" h="1047114">
                <a:moveTo>
                  <a:pt x="523609" y="0"/>
                </a:moveTo>
                <a:lnTo>
                  <a:pt x="478990" y="1893"/>
                </a:lnTo>
                <a:lnTo>
                  <a:pt x="434630" y="7572"/>
                </a:lnTo>
                <a:lnTo>
                  <a:pt x="390793" y="17037"/>
                </a:lnTo>
                <a:lnTo>
                  <a:pt x="347739" y="30289"/>
                </a:lnTo>
                <a:lnTo>
                  <a:pt x="305731" y="47327"/>
                </a:lnTo>
                <a:lnTo>
                  <a:pt x="265028" y="68151"/>
                </a:lnTo>
                <a:lnTo>
                  <a:pt x="225893" y="92761"/>
                </a:lnTo>
                <a:lnTo>
                  <a:pt x="188587" y="121158"/>
                </a:lnTo>
                <a:lnTo>
                  <a:pt x="153372" y="153340"/>
                </a:lnTo>
                <a:lnTo>
                  <a:pt x="121183" y="188549"/>
                </a:lnTo>
                <a:lnTo>
                  <a:pt x="92780" y="225848"/>
                </a:lnTo>
                <a:lnTo>
                  <a:pt x="68165" y="264977"/>
                </a:lnTo>
                <a:lnTo>
                  <a:pt x="47337" y="305675"/>
                </a:lnTo>
                <a:lnTo>
                  <a:pt x="30295" y="347679"/>
                </a:lnTo>
                <a:lnTo>
                  <a:pt x="17041" y="390729"/>
                </a:lnTo>
                <a:lnTo>
                  <a:pt x="7573" y="434563"/>
                </a:lnTo>
                <a:lnTo>
                  <a:pt x="1893" y="478920"/>
                </a:lnTo>
                <a:lnTo>
                  <a:pt x="0" y="523539"/>
                </a:lnTo>
                <a:lnTo>
                  <a:pt x="1893" y="568157"/>
                </a:lnTo>
                <a:lnTo>
                  <a:pt x="7573" y="612514"/>
                </a:lnTo>
                <a:lnTo>
                  <a:pt x="17041" y="656348"/>
                </a:lnTo>
                <a:lnTo>
                  <a:pt x="30295" y="699398"/>
                </a:lnTo>
                <a:lnTo>
                  <a:pt x="47337" y="741402"/>
                </a:lnTo>
                <a:lnTo>
                  <a:pt x="68165" y="782100"/>
                </a:lnTo>
                <a:lnTo>
                  <a:pt x="92780" y="821229"/>
                </a:lnTo>
                <a:lnTo>
                  <a:pt x="121183" y="858528"/>
                </a:lnTo>
                <a:lnTo>
                  <a:pt x="153372" y="893737"/>
                </a:lnTo>
                <a:lnTo>
                  <a:pt x="188587" y="925921"/>
                </a:lnTo>
                <a:lnTo>
                  <a:pt x="225893" y="954319"/>
                </a:lnTo>
                <a:lnTo>
                  <a:pt x="265028" y="978930"/>
                </a:lnTo>
                <a:lnTo>
                  <a:pt x="305731" y="999756"/>
                </a:lnTo>
                <a:lnTo>
                  <a:pt x="347739" y="1016794"/>
                </a:lnTo>
                <a:lnTo>
                  <a:pt x="390793" y="1030047"/>
                </a:lnTo>
                <a:lnTo>
                  <a:pt x="434630" y="1039513"/>
                </a:lnTo>
                <a:lnTo>
                  <a:pt x="478990" y="1045192"/>
                </a:lnTo>
                <a:lnTo>
                  <a:pt x="523609" y="1047085"/>
                </a:lnTo>
                <a:lnTo>
                  <a:pt x="568228" y="1045192"/>
                </a:lnTo>
                <a:lnTo>
                  <a:pt x="612584" y="1039513"/>
                </a:lnTo>
                <a:lnTo>
                  <a:pt x="656416" y="1030047"/>
                </a:lnTo>
                <a:lnTo>
                  <a:pt x="699463" y="1016794"/>
                </a:lnTo>
                <a:lnTo>
                  <a:pt x="741464" y="999756"/>
                </a:lnTo>
                <a:lnTo>
                  <a:pt x="782156" y="978930"/>
                </a:lnTo>
                <a:lnTo>
                  <a:pt x="821278" y="954319"/>
                </a:lnTo>
                <a:lnTo>
                  <a:pt x="858569" y="925921"/>
                </a:lnTo>
                <a:lnTo>
                  <a:pt x="893768" y="893737"/>
                </a:lnTo>
                <a:lnTo>
                  <a:pt x="925957" y="858528"/>
                </a:lnTo>
                <a:lnTo>
                  <a:pt x="954360" y="821229"/>
                </a:lnTo>
                <a:lnTo>
                  <a:pt x="978975" y="782100"/>
                </a:lnTo>
                <a:lnTo>
                  <a:pt x="999803" y="741402"/>
                </a:lnTo>
                <a:lnTo>
                  <a:pt x="1016845" y="699398"/>
                </a:lnTo>
                <a:lnTo>
                  <a:pt x="1030099" y="656348"/>
                </a:lnTo>
                <a:lnTo>
                  <a:pt x="1039566" y="612514"/>
                </a:lnTo>
                <a:lnTo>
                  <a:pt x="1045247" y="568157"/>
                </a:lnTo>
                <a:lnTo>
                  <a:pt x="1047140" y="523539"/>
                </a:lnTo>
                <a:lnTo>
                  <a:pt x="1045247" y="478920"/>
                </a:lnTo>
                <a:lnTo>
                  <a:pt x="1039566" y="434563"/>
                </a:lnTo>
                <a:lnTo>
                  <a:pt x="1030099" y="390729"/>
                </a:lnTo>
                <a:lnTo>
                  <a:pt x="1016845" y="347679"/>
                </a:lnTo>
                <a:lnTo>
                  <a:pt x="999803" y="305675"/>
                </a:lnTo>
                <a:lnTo>
                  <a:pt x="978975" y="264977"/>
                </a:lnTo>
                <a:lnTo>
                  <a:pt x="954360" y="225848"/>
                </a:lnTo>
                <a:lnTo>
                  <a:pt x="925957" y="188549"/>
                </a:lnTo>
                <a:lnTo>
                  <a:pt x="893768" y="153340"/>
                </a:lnTo>
                <a:lnTo>
                  <a:pt x="858569" y="121158"/>
                </a:lnTo>
                <a:lnTo>
                  <a:pt x="821278" y="92761"/>
                </a:lnTo>
                <a:lnTo>
                  <a:pt x="782156" y="68151"/>
                </a:lnTo>
                <a:lnTo>
                  <a:pt x="741464" y="47327"/>
                </a:lnTo>
                <a:lnTo>
                  <a:pt x="699463" y="30289"/>
                </a:lnTo>
                <a:lnTo>
                  <a:pt x="656416" y="17037"/>
                </a:lnTo>
                <a:lnTo>
                  <a:pt x="612584" y="7572"/>
                </a:lnTo>
                <a:lnTo>
                  <a:pt x="568228" y="1893"/>
                </a:lnTo>
                <a:lnTo>
                  <a:pt x="523609" y="0"/>
                </a:lnTo>
                <a:close/>
              </a:path>
            </a:pathLst>
          </a:custGeom>
          <a:solidFill>
            <a:srgbClr val="DCDEE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3697384" y="5397668"/>
            <a:ext cx="1047115" cy="1047115"/>
          </a:xfrm>
          <a:custGeom>
            <a:avLst/>
            <a:gdLst/>
            <a:ahLst/>
            <a:cxnLst/>
            <a:rect l="l" t="t" r="r" b="b"/>
            <a:pathLst>
              <a:path w="1047115" h="1047114">
                <a:moveTo>
                  <a:pt x="893745" y="153342"/>
                </a:moveTo>
                <a:lnTo>
                  <a:pt x="925929" y="188551"/>
                </a:lnTo>
                <a:lnTo>
                  <a:pt x="954326" y="225851"/>
                </a:lnTo>
                <a:lnTo>
                  <a:pt x="978937" y="264980"/>
                </a:lnTo>
                <a:lnTo>
                  <a:pt x="999762" y="305678"/>
                </a:lnTo>
                <a:lnTo>
                  <a:pt x="1016801" y="347683"/>
                </a:lnTo>
                <a:lnTo>
                  <a:pt x="1030053" y="390733"/>
                </a:lnTo>
                <a:lnTo>
                  <a:pt x="1039519" y="434568"/>
                </a:lnTo>
                <a:lnTo>
                  <a:pt x="1045198" y="478925"/>
                </a:lnTo>
                <a:lnTo>
                  <a:pt x="1047091" y="523544"/>
                </a:lnTo>
                <a:lnTo>
                  <a:pt x="1045198" y="568162"/>
                </a:lnTo>
                <a:lnTo>
                  <a:pt x="1039519" y="612519"/>
                </a:lnTo>
                <a:lnTo>
                  <a:pt x="1030053" y="656354"/>
                </a:lnTo>
                <a:lnTo>
                  <a:pt x="1016801" y="699404"/>
                </a:lnTo>
                <a:lnTo>
                  <a:pt x="999762" y="741409"/>
                </a:lnTo>
                <a:lnTo>
                  <a:pt x="978937" y="782107"/>
                </a:lnTo>
                <a:lnTo>
                  <a:pt x="954326" y="821236"/>
                </a:lnTo>
                <a:lnTo>
                  <a:pt x="925929" y="858536"/>
                </a:lnTo>
                <a:lnTo>
                  <a:pt x="893745" y="893745"/>
                </a:lnTo>
                <a:lnTo>
                  <a:pt x="858536" y="925929"/>
                </a:lnTo>
                <a:lnTo>
                  <a:pt x="821236" y="954326"/>
                </a:lnTo>
                <a:lnTo>
                  <a:pt x="782107" y="978937"/>
                </a:lnTo>
                <a:lnTo>
                  <a:pt x="741409" y="999762"/>
                </a:lnTo>
                <a:lnTo>
                  <a:pt x="699404" y="1016801"/>
                </a:lnTo>
                <a:lnTo>
                  <a:pt x="656354" y="1030053"/>
                </a:lnTo>
                <a:lnTo>
                  <a:pt x="612519" y="1039519"/>
                </a:lnTo>
                <a:lnTo>
                  <a:pt x="568162" y="1045198"/>
                </a:lnTo>
                <a:lnTo>
                  <a:pt x="523544" y="1047091"/>
                </a:lnTo>
                <a:lnTo>
                  <a:pt x="478925" y="1045198"/>
                </a:lnTo>
                <a:lnTo>
                  <a:pt x="434568" y="1039519"/>
                </a:lnTo>
                <a:lnTo>
                  <a:pt x="390733" y="1030053"/>
                </a:lnTo>
                <a:lnTo>
                  <a:pt x="347683" y="1016801"/>
                </a:lnTo>
                <a:lnTo>
                  <a:pt x="305678" y="999762"/>
                </a:lnTo>
                <a:lnTo>
                  <a:pt x="264980" y="978937"/>
                </a:lnTo>
                <a:lnTo>
                  <a:pt x="225851" y="954326"/>
                </a:lnTo>
                <a:lnTo>
                  <a:pt x="188551" y="925929"/>
                </a:lnTo>
                <a:lnTo>
                  <a:pt x="153342" y="893745"/>
                </a:lnTo>
                <a:lnTo>
                  <a:pt x="121159" y="858536"/>
                </a:lnTo>
                <a:lnTo>
                  <a:pt x="92762" y="821236"/>
                </a:lnTo>
                <a:lnTo>
                  <a:pt x="68152" y="782107"/>
                </a:lnTo>
                <a:lnTo>
                  <a:pt x="47328" y="741409"/>
                </a:lnTo>
                <a:lnTo>
                  <a:pt x="30289" y="699404"/>
                </a:lnTo>
                <a:lnTo>
                  <a:pt x="17038" y="656354"/>
                </a:lnTo>
                <a:lnTo>
                  <a:pt x="7572" y="612519"/>
                </a:lnTo>
                <a:lnTo>
                  <a:pt x="1893" y="568162"/>
                </a:lnTo>
                <a:lnTo>
                  <a:pt x="0" y="523544"/>
                </a:lnTo>
                <a:lnTo>
                  <a:pt x="1893" y="478925"/>
                </a:lnTo>
                <a:lnTo>
                  <a:pt x="7572" y="434568"/>
                </a:lnTo>
                <a:lnTo>
                  <a:pt x="17038" y="390733"/>
                </a:lnTo>
                <a:lnTo>
                  <a:pt x="30289" y="347683"/>
                </a:lnTo>
                <a:lnTo>
                  <a:pt x="47328" y="305678"/>
                </a:lnTo>
                <a:lnTo>
                  <a:pt x="68152" y="264980"/>
                </a:lnTo>
                <a:lnTo>
                  <a:pt x="92762" y="225851"/>
                </a:lnTo>
                <a:lnTo>
                  <a:pt x="121159" y="188551"/>
                </a:lnTo>
                <a:lnTo>
                  <a:pt x="153342" y="153342"/>
                </a:lnTo>
                <a:lnTo>
                  <a:pt x="188551" y="121159"/>
                </a:lnTo>
                <a:lnTo>
                  <a:pt x="225851" y="92762"/>
                </a:lnTo>
                <a:lnTo>
                  <a:pt x="264980" y="68152"/>
                </a:lnTo>
                <a:lnTo>
                  <a:pt x="305678" y="47328"/>
                </a:lnTo>
                <a:lnTo>
                  <a:pt x="347683" y="30289"/>
                </a:lnTo>
                <a:lnTo>
                  <a:pt x="390733" y="17038"/>
                </a:lnTo>
                <a:lnTo>
                  <a:pt x="434568" y="7572"/>
                </a:lnTo>
                <a:lnTo>
                  <a:pt x="478925" y="1893"/>
                </a:lnTo>
                <a:lnTo>
                  <a:pt x="523544" y="0"/>
                </a:lnTo>
                <a:lnTo>
                  <a:pt x="568162" y="1893"/>
                </a:lnTo>
                <a:lnTo>
                  <a:pt x="612519" y="7572"/>
                </a:lnTo>
                <a:lnTo>
                  <a:pt x="656354" y="17038"/>
                </a:lnTo>
                <a:lnTo>
                  <a:pt x="699404" y="30289"/>
                </a:lnTo>
                <a:lnTo>
                  <a:pt x="741409" y="47328"/>
                </a:lnTo>
                <a:lnTo>
                  <a:pt x="782107" y="68152"/>
                </a:lnTo>
                <a:lnTo>
                  <a:pt x="821236" y="92762"/>
                </a:lnTo>
                <a:lnTo>
                  <a:pt x="858536" y="121159"/>
                </a:lnTo>
                <a:lnTo>
                  <a:pt x="893745" y="153342"/>
                </a:lnTo>
                <a:close/>
              </a:path>
            </a:pathLst>
          </a:custGeom>
          <a:ln w="41883">
            <a:solidFill>
              <a:srgbClr val="00245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3790156" y="5760060"/>
            <a:ext cx="868690" cy="31305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0797367" y="5389689"/>
            <a:ext cx="1151797" cy="115179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0849747" y="5421096"/>
            <a:ext cx="1047115" cy="1047115"/>
          </a:xfrm>
          <a:custGeom>
            <a:avLst/>
            <a:gdLst/>
            <a:ahLst/>
            <a:cxnLst/>
            <a:rect l="l" t="t" r="r" b="b"/>
            <a:pathLst>
              <a:path w="1047115" h="1047114">
                <a:moveTo>
                  <a:pt x="523531" y="0"/>
                </a:moveTo>
                <a:lnTo>
                  <a:pt x="478912" y="1893"/>
                </a:lnTo>
                <a:lnTo>
                  <a:pt x="434556" y="7572"/>
                </a:lnTo>
                <a:lnTo>
                  <a:pt x="390723" y="17037"/>
                </a:lnTo>
                <a:lnTo>
                  <a:pt x="347676" y="30289"/>
                </a:lnTo>
                <a:lnTo>
                  <a:pt x="305676" y="47327"/>
                </a:lnTo>
                <a:lnTo>
                  <a:pt x="264984" y="68151"/>
                </a:lnTo>
                <a:lnTo>
                  <a:pt x="225862" y="92761"/>
                </a:lnTo>
                <a:lnTo>
                  <a:pt x="188571" y="121158"/>
                </a:lnTo>
                <a:lnTo>
                  <a:pt x="153372" y="153340"/>
                </a:lnTo>
                <a:lnTo>
                  <a:pt x="121183" y="188549"/>
                </a:lnTo>
                <a:lnTo>
                  <a:pt x="92780" y="225849"/>
                </a:lnTo>
                <a:lnTo>
                  <a:pt x="68165" y="264978"/>
                </a:lnTo>
                <a:lnTo>
                  <a:pt x="47337" y="305676"/>
                </a:lnTo>
                <a:lnTo>
                  <a:pt x="30295" y="347681"/>
                </a:lnTo>
                <a:lnTo>
                  <a:pt x="17041" y="390732"/>
                </a:lnTo>
                <a:lnTo>
                  <a:pt x="7573" y="434567"/>
                </a:lnTo>
                <a:lnTo>
                  <a:pt x="1893" y="478925"/>
                </a:lnTo>
                <a:lnTo>
                  <a:pt x="0" y="523544"/>
                </a:lnTo>
                <a:lnTo>
                  <a:pt x="1893" y="568163"/>
                </a:lnTo>
                <a:lnTo>
                  <a:pt x="7573" y="612521"/>
                </a:lnTo>
                <a:lnTo>
                  <a:pt x="17041" y="656356"/>
                </a:lnTo>
                <a:lnTo>
                  <a:pt x="30295" y="699406"/>
                </a:lnTo>
                <a:lnTo>
                  <a:pt x="47337" y="741411"/>
                </a:lnTo>
                <a:lnTo>
                  <a:pt x="68165" y="782109"/>
                </a:lnTo>
                <a:lnTo>
                  <a:pt x="92780" y="821239"/>
                </a:lnTo>
                <a:lnTo>
                  <a:pt x="121183" y="858539"/>
                </a:lnTo>
                <a:lnTo>
                  <a:pt x="153372" y="893747"/>
                </a:lnTo>
                <a:lnTo>
                  <a:pt x="188571" y="925930"/>
                </a:lnTo>
                <a:lnTo>
                  <a:pt x="225862" y="954326"/>
                </a:lnTo>
                <a:lnTo>
                  <a:pt x="264984" y="978937"/>
                </a:lnTo>
                <a:lnTo>
                  <a:pt x="305676" y="999761"/>
                </a:lnTo>
                <a:lnTo>
                  <a:pt x="347676" y="1016798"/>
                </a:lnTo>
                <a:lnTo>
                  <a:pt x="390723" y="1030050"/>
                </a:lnTo>
                <a:lnTo>
                  <a:pt x="434556" y="1039516"/>
                </a:lnTo>
                <a:lnTo>
                  <a:pt x="478912" y="1045195"/>
                </a:lnTo>
                <a:lnTo>
                  <a:pt x="523531" y="1047088"/>
                </a:lnTo>
                <a:lnTo>
                  <a:pt x="568150" y="1045195"/>
                </a:lnTo>
                <a:lnTo>
                  <a:pt x="612509" y="1039516"/>
                </a:lnTo>
                <a:lnTo>
                  <a:pt x="656347" y="1030050"/>
                </a:lnTo>
                <a:lnTo>
                  <a:pt x="699400" y="1016798"/>
                </a:lnTo>
                <a:lnTo>
                  <a:pt x="741409" y="999761"/>
                </a:lnTo>
                <a:lnTo>
                  <a:pt x="782112" y="978937"/>
                </a:lnTo>
                <a:lnTo>
                  <a:pt x="821247" y="954326"/>
                </a:lnTo>
                <a:lnTo>
                  <a:pt x="858553" y="925930"/>
                </a:lnTo>
                <a:lnTo>
                  <a:pt x="893768" y="893747"/>
                </a:lnTo>
                <a:lnTo>
                  <a:pt x="925941" y="858539"/>
                </a:lnTo>
                <a:lnTo>
                  <a:pt x="954329" y="821239"/>
                </a:lnTo>
                <a:lnTo>
                  <a:pt x="978931" y="782109"/>
                </a:lnTo>
                <a:lnTo>
                  <a:pt x="999749" y="741411"/>
                </a:lnTo>
                <a:lnTo>
                  <a:pt x="1016782" y="699406"/>
                </a:lnTo>
                <a:lnTo>
                  <a:pt x="1030029" y="656356"/>
                </a:lnTo>
                <a:lnTo>
                  <a:pt x="1039492" y="612521"/>
                </a:lnTo>
                <a:lnTo>
                  <a:pt x="1045169" y="568163"/>
                </a:lnTo>
                <a:lnTo>
                  <a:pt x="1047062" y="523544"/>
                </a:lnTo>
                <a:lnTo>
                  <a:pt x="1045169" y="478925"/>
                </a:lnTo>
                <a:lnTo>
                  <a:pt x="1039492" y="434567"/>
                </a:lnTo>
                <a:lnTo>
                  <a:pt x="1030029" y="390732"/>
                </a:lnTo>
                <a:lnTo>
                  <a:pt x="1016782" y="347681"/>
                </a:lnTo>
                <a:lnTo>
                  <a:pt x="999749" y="305676"/>
                </a:lnTo>
                <a:lnTo>
                  <a:pt x="978931" y="264978"/>
                </a:lnTo>
                <a:lnTo>
                  <a:pt x="954329" y="225849"/>
                </a:lnTo>
                <a:lnTo>
                  <a:pt x="925941" y="188549"/>
                </a:lnTo>
                <a:lnTo>
                  <a:pt x="893768" y="153340"/>
                </a:lnTo>
                <a:lnTo>
                  <a:pt x="858553" y="121158"/>
                </a:lnTo>
                <a:lnTo>
                  <a:pt x="821247" y="92761"/>
                </a:lnTo>
                <a:lnTo>
                  <a:pt x="782112" y="68151"/>
                </a:lnTo>
                <a:lnTo>
                  <a:pt x="741409" y="47327"/>
                </a:lnTo>
                <a:lnTo>
                  <a:pt x="699400" y="30289"/>
                </a:lnTo>
                <a:lnTo>
                  <a:pt x="656347" y="17037"/>
                </a:lnTo>
                <a:lnTo>
                  <a:pt x="612509" y="7572"/>
                </a:lnTo>
                <a:lnTo>
                  <a:pt x="568150" y="1893"/>
                </a:lnTo>
                <a:lnTo>
                  <a:pt x="523531" y="0"/>
                </a:lnTo>
                <a:close/>
              </a:path>
            </a:pathLst>
          </a:custGeom>
          <a:solidFill>
            <a:srgbClr val="DCDEE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0849722" y="5421091"/>
            <a:ext cx="1047115" cy="1047115"/>
          </a:xfrm>
          <a:custGeom>
            <a:avLst/>
            <a:gdLst/>
            <a:ahLst/>
            <a:cxnLst/>
            <a:rect l="l" t="t" r="r" b="b"/>
            <a:pathLst>
              <a:path w="1047115" h="1047114">
                <a:moveTo>
                  <a:pt x="893745" y="153342"/>
                </a:moveTo>
                <a:lnTo>
                  <a:pt x="925929" y="188551"/>
                </a:lnTo>
                <a:lnTo>
                  <a:pt x="954326" y="225851"/>
                </a:lnTo>
                <a:lnTo>
                  <a:pt x="978937" y="264980"/>
                </a:lnTo>
                <a:lnTo>
                  <a:pt x="999762" y="305678"/>
                </a:lnTo>
                <a:lnTo>
                  <a:pt x="1016801" y="347683"/>
                </a:lnTo>
                <a:lnTo>
                  <a:pt x="1030053" y="390733"/>
                </a:lnTo>
                <a:lnTo>
                  <a:pt x="1039519" y="434568"/>
                </a:lnTo>
                <a:lnTo>
                  <a:pt x="1045198" y="478925"/>
                </a:lnTo>
                <a:lnTo>
                  <a:pt x="1047091" y="523544"/>
                </a:lnTo>
                <a:lnTo>
                  <a:pt x="1045198" y="568162"/>
                </a:lnTo>
                <a:lnTo>
                  <a:pt x="1039519" y="612519"/>
                </a:lnTo>
                <a:lnTo>
                  <a:pt x="1030053" y="656354"/>
                </a:lnTo>
                <a:lnTo>
                  <a:pt x="1016801" y="699404"/>
                </a:lnTo>
                <a:lnTo>
                  <a:pt x="999762" y="741409"/>
                </a:lnTo>
                <a:lnTo>
                  <a:pt x="978937" y="782107"/>
                </a:lnTo>
                <a:lnTo>
                  <a:pt x="954326" y="821236"/>
                </a:lnTo>
                <a:lnTo>
                  <a:pt x="925929" y="858536"/>
                </a:lnTo>
                <a:lnTo>
                  <a:pt x="893745" y="893745"/>
                </a:lnTo>
                <a:lnTo>
                  <a:pt x="858536" y="925929"/>
                </a:lnTo>
                <a:lnTo>
                  <a:pt x="821236" y="954326"/>
                </a:lnTo>
                <a:lnTo>
                  <a:pt x="782107" y="978937"/>
                </a:lnTo>
                <a:lnTo>
                  <a:pt x="741409" y="999762"/>
                </a:lnTo>
                <a:lnTo>
                  <a:pt x="699404" y="1016801"/>
                </a:lnTo>
                <a:lnTo>
                  <a:pt x="656354" y="1030053"/>
                </a:lnTo>
                <a:lnTo>
                  <a:pt x="612519" y="1039519"/>
                </a:lnTo>
                <a:lnTo>
                  <a:pt x="568162" y="1045198"/>
                </a:lnTo>
                <a:lnTo>
                  <a:pt x="523544" y="1047091"/>
                </a:lnTo>
                <a:lnTo>
                  <a:pt x="478925" y="1045198"/>
                </a:lnTo>
                <a:lnTo>
                  <a:pt x="434568" y="1039519"/>
                </a:lnTo>
                <a:lnTo>
                  <a:pt x="390733" y="1030053"/>
                </a:lnTo>
                <a:lnTo>
                  <a:pt x="347683" y="1016801"/>
                </a:lnTo>
                <a:lnTo>
                  <a:pt x="305678" y="999762"/>
                </a:lnTo>
                <a:lnTo>
                  <a:pt x="264980" y="978937"/>
                </a:lnTo>
                <a:lnTo>
                  <a:pt x="225851" y="954326"/>
                </a:lnTo>
                <a:lnTo>
                  <a:pt x="188551" y="925929"/>
                </a:lnTo>
                <a:lnTo>
                  <a:pt x="153342" y="893745"/>
                </a:lnTo>
                <a:lnTo>
                  <a:pt x="121159" y="858536"/>
                </a:lnTo>
                <a:lnTo>
                  <a:pt x="92762" y="821236"/>
                </a:lnTo>
                <a:lnTo>
                  <a:pt x="68152" y="782107"/>
                </a:lnTo>
                <a:lnTo>
                  <a:pt x="47328" y="741409"/>
                </a:lnTo>
                <a:lnTo>
                  <a:pt x="30289" y="699404"/>
                </a:lnTo>
                <a:lnTo>
                  <a:pt x="17038" y="656354"/>
                </a:lnTo>
                <a:lnTo>
                  <a:pt x="7572" y="612519"/>
                </a:lnTo>
                <a:lnTo>
                  <a:pt x="1893" y="568162"/>
                </a:lnTo>
                <a:lnTo>
                  <a:pt x="0" y="523544"/>
                </a:lnTo>
                <a:lnTo>
                  <a:pt x="1893" y="478925"/>
                </a:lnTo>
                <a:lnTo>
                  <a:pt x="7572" y="434568"/>
                </a:lnTo>
                <a:lnTo>
                  <a:pt x="17038" y="390733"/>
                </a:lnTo>
                <a:lnTo>
                  <a:pt x="30289" y="347683"/>
                </a:lnTo>
                <a:lnTo>
                  <a:pt x="47328" y="305678"/>
                </a:lnTo>
                <a:lnTo>
                  <a:pt x="68152" y="264980"/>
                </a:lnTo>
                <a:lnTo>
                  <a:pt x="92762" y="225851"/>
                </a:lnTo>
                <a:lnTo>
                  <a:pt x="121159" y="188551"/>
                </a:lnTo>
                <a:lnTo>
                  <a:pt x="153342" y="153342"/>
                </a:lnTo>
                <a:lnTo>
                  <a:pt x="188551" y="121159"/>
                </a:lnTo>
                <a:lnTo>
                  <a:pt x="225851" y="92762"/>
                </a:lnTo>
                <a:lnTo>
                  <a:pt x="264980" y="68152"/>
                </a:lnTo>
                <a:lnTo>
                  <a:pt x="305678" y="47328"/>
                </a:lnTo>
                <a:lnTo>
                  <a:pt x="347683" y="30289"/>
                </a:lnTo>
                <a:lnTo>
                  <a:pt x="390733" y="17038"/>
                </a:lnTo>
                <a:lnTo>
                  <a:pt x="434568" y="7572"/>
                </a:lnTo>
                <a:lnTo>
                  <a:pt x="478925" y="1893"/>
                </a:lnTo>
                <a:lnTo>
                  <a:pt x="523544" y="0"/>
                </a:lnTo>
                <a:lnTo>
                  <a:pt x="568162" y="1893"/>
                </a:lnTo>
                <a:lnTo>
                  <a:pt x="612519" y="7572"/>
                </a:lnTo>
                <a:lnTo>
                  <a:pt x="656354" y="17038"/>
                </a:lnTo>
                <a:lnTo>
                  <a:pt x="699404" y="30289"/>
                </a:lnTo>
                <a:lnTo>
                  <a:pt x="741409" y="47328"/>
                </a:lnTo>
                <a:lnTo>
                  <a:pt x="782107" y="68152"/>
                </a:lnTo>
                <a:lnTo>
                  <a:pt x="821236" y="92762"/>
                </a:lnTo>
                <a:lnTo>
                  <a:pt x="858536" y="121159"/>
                </a:lnTo>
                <a:lnTo>
                  <a:pt x="893745" y="153342"/>
                </a:lnTo>
                <a:close/>
              </a:path>
            </a:pathLst>
          </a:custGeom>
          <a:ln w="41883">
            <a:solidFill>
              <a:srgbClr val="00245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0942075" y="5783494"/>
            <a:ext cx="869083" cy="31608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7923266" y="5363155"/>
            <a:ext cx="1151797" cy="115179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7975618" y="5394563"/>
            <a:ext cx="1047115" cy="1047115"/>
          </a:xfrm>
          <a:custGeom>
            <a:avLst/>
            <a:gdLst/>
            <a:ahLst/>
            <a:cxnLst/>
            <a:rect l="l" t="t" r="r" b="b"/>
            <a:pathLst>
              <a:path w="1047115" h="1047114">
                <a:moveTo>
                  <a:pt x="523546" y="0"/>
                </a:moveTo>
                <a:lnTo>
                  <a:pt x="478928" y="1893"/>
                </a:lnTo>
                <a:lnTo>
                  <a:pt x="434571" y="7572"/>
                </a:lnTo>
                <a:lnTo>
                  <a:pt x="390737" y="17037"/>
                </a:lnTo>
                <a:lnTo>
                  <a:pt x="347687" y="30289"/>
                </a:lnTo>
                <a:lnTo>
                  <a:pt x="305683" y="47327"/>
                </a:lnTo>
                <a:lnTo>
                  <a:pt x="264985" y="68151"/>
                </a:lnTo>
                <a:lnTo>
                  <a:pt x="225856" y="92761"/>
                </a:lnTo>
                <a:lnTo>
                  <a:pt x="188557" y="121158"/>
                </a:lnTo>
                <a:lnTo>
                  <a:pt x="153348" y="153340"/>
                </a:lnTo>
                <a:lnTo>
                  <a:pt x="121164" y="188549"/>
                </a:lnTo>
                <a:lnTo>
                  <a:pt x="92766" y="225849"/>
                </a:lnTo>
                <a:lnTo>
                  <a:pt x="68154" y="264978"/>
                </a:lnTo>
                <a:lnTo>
                  <a:pt x="47329" y="305676"/>
                </a:lnTo>
                <a:lnTo>
                  <a:pt x="30291" y="347681"/>
                </a:lnTo>
                <a:lnTo>
                  <a:pt x="17038" y="390732"/>
                </a:lnTo>
                <a:lnTo>
                  <a:pt x="7572" y="434567"/>
                </a:lnTo>
                <a:lnTo>
                  <a:pt x="1893" y="478925"/>
                </a:lnTo>
                <a:lnTo>
                  <a:pt x="0" y="523544"/>
                </a:lnTo>
                <a:lnTo>
                  <a:pt x="1893" y="568163"/>
                </a:lnTo>
                <a:lnTo>
                  <a:pt x="7572" y="612521"/>
                </a:lnTo>
                <a:lnTo>
                  <a:pt x="17038" y="656356"/>
                </a:lnTo>
                <a:lnTo>
                  <a:pt x="30291" y="699406"/>
                </a:lnTo>
                <a:lnTo>
                  <a:pt x="47329" y="741411"/>
                </a:lnTo>
                <a:lnTo>
                  <a:pt x="68154" y="782109"/>
                </a:lnTo>
                <a:lnTo>
                  <a:pt x="92766" y="821239"/>
                </a:lnTo>
                <a:lnTo>
                  <a:pt x="121164" y="858539"/>
                </a:lnTo>
                <a:lnTo>
                  <a:pt x="153348" y="893747"/>
                </a:lnTo>
                <a:lnTo>
                  <a:pt x="188557" y="925930"/>
                </a:lnTo>
                <a:lnTo>
                  <a:pt x="225856" y="954326"/>
                </a:lnTo>
                <a:lnTo>
                  <a:pt x="264985" y="978937"/>
                </a:lnTo>
                <a:lnTo>
                  <a:pt x="305683" y="999761"/>
                </a:lnTo>
                <a:lnTo>
                  <a:pt x="347687" y="1016798"/>
                </a:lnTo>
                <a:lnTo>
                  <a:pt x="390737" y="1030050"/>
                </a:lnTo>
                <a:lnTo>
                  <a:pt x="434571" y="1039516"/>
                </a:lnTo>
                <a:lnTo>
                  <a:pt x="478928" y="1045195"/>
                </a:lnTo>
                <a:lnTo>
                  <a:pt x="523546" y="1047088"/>
                </a:lnTo>
                <a:lnTo>
                  <a:pt x="568165" y="1045195"/>
                </a:lnTo>
                <a:lnTo>
                  <a:pt x="612522" y="1039516"/>
                </a:lnTo>
                <a:lnTo>
                  <a:pt x="656356" y="1030050"/>
                </a:lnTo>
                <a:lnTo>
                  <a:pt x="699406" y="1016798"/>
                </a:lnTo>
                <a:lnTo>
                  <a:pt x="741410" y="999761"/>
                </a:lnTo>
                <a:lnTo>
                  <a:pt x="782107" y="978937"/>
                </a:lnTo>
                <a:lnTo>
                  <a:pt x="821237" y="954326"/>
                </a:lnTo>
                <a:lnTo>
                  <a:pt x="858536" y="925930"/>
                </a:lnTo>
                <a:lnTo>
                  <a:pt x="893745" y="893747"/>
                </a:lnTo>
                <a:lnTo>
                  <a:pt x="925929" y="858539"/>
                </a:lnTo>
                <a:lnTo>
                  <a:pt x="954327" y="821239"/>
                </a:lnTo>
                <a:lnTo>
                  <a:pt x="978938" y="782109"/>
                </a:lnTo>
                <a:lnTo>
                  <a:pt x="999763" y="741411"/>
                </a:lnTo>
                <a:lnTo>
                  <a:pt x="1016802" y="699406"/>
                </a:lnTo>
                <a:lnTo>
                  <a:pt x="1030055" y="656356"/>
                </a:lnTo>
                <a:lnTo>
                  <a:pt x="1039520" y="612521"/>
                </a:lnTo>
                <a:lnTo>
                  <a:pt x="1045200" y="568163"/>
                </a:lnTo>
                <a:lnTo>
                  <a:pt x="1047093" y="523544"/>
                </a:lnTo>
                <a:lnTo>
                  <a:pt x="1045200" y="478925"/>
                </a:lnTo>
                <a:lnTo>
                  <a:pt x="1039520" y="434567"/>
                </a:lnTo>
                <a:lnTo>
                  <a:pt x="1030055" y="390732"/>
                </a:lnTo>
                <a:lnTo>
                  <a:pt x="1016802" y="347681"/>
                </a:lnTo>
                <a:lnTo>
                  <a:pt x="999763" y="305676"/>
                </a:lnTo>
                <a:lnTo>
                  <a:pt x="978938" y="264978"/>
                </a:lnTo>
                <a:lnTo>
                  <a:pt x="954327" y="225849"/>
                </a:lnTo>
                <a:lnTo>
                  <a:pt x="925929" y="188549"/>
                </a:lnTo>
                <a:lnTo>
                  <a:pt x="893745" y="153340"/>
                </a:lnTo>
                <a:lnTo>
                  <a:pt x="858536" y="121158"/>
                </a:lnTo>
                <a:lnTo>
                  <a:pt x="821237" y="92761"/>
                </a:lnTo>
                <a:lnTo>
                  <a:pt x="782107" y="68151"/>
                </a:lnTo>
                <a:lnTo>
                  <a:pt x="741410" y="47327"/>
                </a:lnTo>
                <a:lnTo>
                  <a:pt x="699406" y="30289"/>
                </a:lnTo>
                <a:lnTo>
                  <a:pt x="656356" y="17037"/>
                </a:lnTo>
                <a:lnTo>
                  <a:pt x="612522" y="7572"/>
                </a:lnTo>
                <a:lnTo>
                  <a:pt x="568165" y="1893"/>
                </a:lnTo>
                <a:lnTo>
                  <a:pt x="523546" y="0"/>
                </a:lnTo>
                <a:close/>
              </a:path>
            </a:pathLst>
          </a:custGeom>
          <a:solidFill>
            <a:srgbClr val="DCDEE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7975620" y="5394568"/>
            <a:ext cx="1047115" cy="1047115"/>
          </a:xfrm>
          <a:custGeom>
            <a:avLst/>
            <a:gdLst/>
            <a:ahLst/>
            <a:cxnLst/>
            <a:rect l="l" t="t" r="r" b="b"/>
            <a:pathLst>
              <a:path w="1047115" h="1047114">
                <a:moveTo>
                  <a:pt x="893745" y="153342"/>
                </a:moveTo>
                <a:lnTo>
                  <a:pt x="925929" y="188551"/>
                </a:lnTo>
                <a:lnTo>
                  <a:pt x="954326" y="225851"/>
                </a:lnTo>
                <a:lnTo>
                  <a:pt x="978937" y="264980"/>
                </a:lnTo>
                <a:lnTo>
                  <a:pt x="999762" y="305678"/>
                </a:lnTo>
                <a:lnTo>
                  <a:pt x="1016801" y="347683"/>
                </a:lnTo>
                <a:lnTo>
                  <a:pt x="1030053" y="390733"/>
                </a:lnTo>
                <a:lnTo>
                  <a:pt x="1039519" y="434568"/>
                </a:lnTo>
                <a:lnTo>
                  <a:pt x="1045198" y="478925"/>
                </a:lnTo>
                <a:lnTo>
                  <a:pt x="1047091" y="523544"/>
                </a:lnTo>
                <a:lnTo>
                  <a:pt x="1045198" y="568162"/>
                </a:lnTo>
                <a:lnTo>
                  <a:pt x="1039519" y="612519"/>
                </a:lnTo>
                <a:lnTo>
                  <a:pt x="1030053" y="656354"/>
                </a:lnTo>
                <a:lnTo>
                  <a:pt x="1016801" y="699404"/>
                </a:lnTo>
                <a:lnTo>
                  <a:pt x="999762" y="741409"/>
                </a:lnTo>
                <a:lnTo>
                  <a:pt x="978937" y="782107"/>
                </a:lnTo>
                <a:lnTo>
                  <a:pt x="954326" y="821236"/>
                </a:lnTo>
                <a:lnTo>
                  <a:pt x="925929" y="858536"/>
                </a:lnTo>
                <a:lnTo>
                  <a:pt x="893745" y="893745"/>
                </a:lnTo>
                <a:lnTo>
                  <a:pt x="858536" y="925929"/>
                </a:lnTo>
                <a:lnTo>
                  <a:pt x="821236" y="954326"/>
                </a:lnTo>
                <a:lnTo>
                  <a:pt x="782107" y="978937"/>
                </a:lnTo>
                <a:lnTo>
                  <a:pt x="741409" y="999762"/>
                </a:lnTo>
                <a:lnTo>
                  <a:pt x="699404" y="1016801"/>
                </a:lnTo>
                <a:lnTo>
                  <a:pt x="656354" y="1030053"/>
                </a:lnTo>
                <a:lnTo>
                  <a:pt x="612519" y="1039519"/>
                </a:lnTo>
                <a:lnTo>
                  <a:pt x="568162" y="1045198"/>
                </a:lnTo>
                <a:lnTo>
                  <a:pt x="523544" y="1047091"/>
                </a:lnTo>
                <a:lnTo>
                  <a:pt x="478925" y="1045198"/>
                </a:lnTo>
                <a:lnTo>
                  <a:pt x="434568" y="1039519"/>
                </a:lnTo>
                <a:lnTo>
                  <a:pt x="390733" y="1030053"/>
                </a:lnTo>
                <a:lnTo>
                  <a:pt x="347683" y="1016801"/>
                </a:lnTo>
                <a:lnTo>
                  <a:pt x="305678" y="999762"/>
                </a:lnTo>
                <a:lnTo>
                  <a:pt x="264980" y="978937"/>
                </a:lnTo>
                <a:lnTo>
                  <a:pt x="225851" y="954326"/>
                </a:lnTo>
                <a:lnTo>
                  <a:pt x="188551" y="925929"/>
                </a:lnTo>
                <a:lnTo>
                  <a:pt x="153342" y="893745"/>
                </a:lnTo>
                <a:lnTo>
                  <a:pt x="121159" y="858536"/>
                </a:lnTo>
                <a:lnTo>
                  <a:pt x="92762" y="821236"/>
                </a:lnTo>
                <a:lnTo>
                  <a:pt x="68152" y="782107"/>
                </a:lnTo>
                <a:lnTo>
                  <a:pt x="47328" y="741409"/>
                </a:lnTo>
                <a:lnTo>
                  <a:pt x="30289" y="699404"/>
                </a:lnTo>
                <a:lnTo>
                  <a:pt x="17038" y="656354"/>
                </a:lnTo>
                <a:lnTo>
                  <a:pt x="7572" y="612519"/>
                </a:lnTo>
                <a:lnTo>
                  <a:pt x="1893" y="568162"/>
                </a:lnTo>
                <a:lnTo>
                  <a:pt x="0" y="523544"/>
                </a:lnTo>
                <a:lnTo>
                  <a:pt x="1893" y="478925"/>
                </a:lnTo>
                <a:lnTo>
                  <a:pt x="7572" y="434568"/>
                </a:lnTo>
                <a:lnTo>
                  <a:pt x="17038" y="390733"/>
                </a:lnTo>
                <a:lnTo>
                  <a:pt x="30289" y="347683"/>
                </a:lnTo>
                <a:lnTo>
                  <a:pt x="47328" y="305678"/>
                </a:lnTo>
                <a:lnTo>
                  <a:pt x="68152" y="264980"/>
                </a:lnTo>
                <a:lnTo>
                  <a:pt x="92762" y="225851"/>
                </a:lnTo>
                <a:lnTo>
                  <a:pt x="121159" y="188551"/>
                </a:lnTo>
                <a:lnTo>
                  <a:pt x="153342" y="153342"/>
                </a:lnTo>
                <a:lnTo>
                  <a:pt x="188551" y="121159"/>
                </a:lnTo>
                <a:lnTo>
                  <a:pt x="225851" y="92762"/>
                </a:lnTo>
                <a:lnTo>
                  <a:pt x="264980" y="68152"/>
                </a:lnTo>
                <a:lnTo>
                  <a:pt x="305678" y="47328"/>
                </a:lnTo>
                <a:lnTo>
                  <a:pt x="347683" y="30289"/>
                </a:lnTo>
                <a:lnTo>
                  <a:pt x="390733" y="17038"/>
                </a:lnTo>
                <a:lnTo>
                  <a:pt x="434568" y="7572"/>
                </a:lnTo>
                <a:lnTo>
                  <a:pt x="478925" y="1893"/>
                </a:lnTo>
                <a:lnTo>
                  <a:pt x="523544" y="0"/>
                </a:lnTo>
                <a:lnTo>
                  <a:pt x="568162" y="1893"/>
                </a:lnTo>
                <a:lnTo>
                  <a:pt x="612519" y="7572"/>
                </a:lnTo>
                <a:lnTo>
                  <a:pt x="656354" y="17038"/>
                </a:lnTo>
                <a:lnTo>
                  <a:pt x="699404" y="30289"/>
                </a:lnTo>
                <a:lnTo>
                  <a:pt x="741409" y="47328"/>
                </a:lnTo>
                <a:lnTo>
                  <a:pt x="782107" y="68152"/>
                </a:lnTo>
                <a:lnTo>
                  <a:pt x="821236" y="92762"/>
                </a:lnTo>
                <a:lnTo>
                  <a:pt x="858536" y="121159"/>
                </a:lnTo>
                <a:lnTo>
                  <a:pt x="893745" y="153342"/>
                </a:lnTo>
                <a:close/>
              </a:path>
            </a:pathLst>
          </a:custGeom>
          <a:ln w="41883">
            <a:solidFill>
              <a:srgbClr val="00245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8064717" y="5758986"/>
            <a:ext cx="872355" cy="31406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5089028" y="5363155"/>
            <a:ext cx="1151797" cy="115179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5141379" y="5394563"/>
            <a:ext cx="1047115" cy="1047115"/>
          </a:xfrm>
          <a:custGeom>
            <a:avLst/>
            <a:gdLst/>
            <a:ahLst/>
            <a:cxnLst/>
            <a:rect l="l" t="t" r="r" b="b"/>
            <a:pathLst>
              <a:path w="1047114" h="1047114">
                <a:moveTo>
                  <a:pt x="523546" y="0"/>
                </a:moveTo>
                <a:lnTo>
                  <a:pt x="478928" y="1893"/>
                </a:lnTo>
                <a:lnTo>
                  <a:pt x="434571" y="7572"/>
                </a:lnTo>
                <a:lnTo>
                  <a:pt x="390737" y="17037"/>
                </a:lnTo>
                <a:lnTo>
                  <a:pt x="347687" y="30289"/>
                </a:lnTo>
                <a:lnTo>
                  <a:pt x="305683" y="47327"/>
                </a:lnTo>
                <a:lnTo>
                  <a:pt x="264985" y="68151"/>
                </a:lnTo>
                <a:lnTo>
                  <a:pt x="225856" y="92761"/>
                </a:lnTo>
                <a:lnTo>
                  <a:pt x="188557" y="121158"/>
                </a:lnTo>
                <a:lnTo>
                  <a:pt x="153348" y="153340"/>
                </a:lnTo>
                <a:lnTo>
                  <a:pt x="121164" y="188549"/>
                </a:lnTo>
                <a:lnTo>
                  <a:pt x="92766" y="225849"/>
                </a:lnTo>
                <a:lnTo>
                  <a:pt x="68154" y="264978"/>
                </a:lnTo>
                <a:lnTo>
                  <a:pt x="47329" y="305676"/>
                </a:lnTo>
                <a:lnTo>
                  <a:pt x="30291" y="347681"/>
                </a:lnTo>
                <a:lnTo>
                  <a:pt x="17038" y="390732"/>
                </a:lnTo>
                <a:lnTo>
                  <a:pt x="7572" y="434567"/>
                </a:lnTo>
                <a:lnTo>
                  <a:pt x="1893" y="478925"/>
                </a:lnTo>
                <a:lnTo>
                  <a:pt x="0" y="523544"/>
                </a:lnTo>
                <a:lnTo>
                  <a:pt x="1893" y="568163"/>
                </a:lnTo>
                <a:lnTo>
                  <a:pt x="7572" y="612521"/>
                </a:lnTo>
                <a:lnTo>
                  <a:pt x="17038" y="656356"/>
                </a:lnTo>
                <a:lnTo>
                  <a:pt x="30291" y="699406"/>
                </a:lnTo>
                <a:lnTo>
                  <a:pt x="47329" y="741411"/>
                </a:lnTo>
                <a:lnTo>
                  <a:pt x="68154" y="782109"/>
                </a:lnTo>
                <a:lnTo>
                  <a:pt x="92766" y="821239"/>
                </a:lnTo>
                <a:lnTo>
                  <a:pt x="121164" y="858539"/>
                </a:lnTo>
                <a:lnTo>
                  <a:pt x="153348" y="893747"/>
                </a:lnTo>
                <a:lnTo>
                  <a:pt x="188557" y="925930"/>
                </a:lnTo>
                <a:lnTo>
                  <a:pt x="225856" y="954326"/>
                </a:lnTo>
                <a:lnTo>
                  <a:pt x="264985" y="978937"/>
                </a:lnTo>
                <a:lnTo>
                  <a:pt x="305683" y="999761"/>
                </a:lnTo>
                <a:lnTo>
                  <a:pt x="347687" y="1016798"/>
                </a:lnTo>
                <a:lnTo>
                  <a:pt x="390737" y="1030050"/>
                </a:lnTo>
                <a:lnTo>
                  <a:pt x="434571" y="1039516"/>
                </a:lnTo>
                <a:lnTo>
                  <a:pt x="478928" y="1045195"/>
                </a:lnTo>
                <a:lnTo>
                  <a:pt x="523546" y="1047088"/>
                </a:lnTo>
                <a:lnTo>
                  <a:pt x="568165" y="1045195"/>
                </a:lnTo>
                <a:lnTo>
                  <a:pt x="612522" y="1039516"/>
                </a:lnTo>
                <a:lnTo>
                  <a:pt x="656356" y="1030050"/>
                </a:lnTo>
                <a:lnTo>
                  <a:pt x="699406" y="1016798"/>
                </a:lnTo>
                <a:lnTo>
                  <a:pt x="741410" y="999761"/>
                </a:lnTo>
                <a:lnTo>
                  <a:pt x="782107" y="978937"/>
                </a:lnTo>
                <a:lnTo>
                  <a:pt x="821237" y="954326"/>
                </a:lnTo>
                <a:lnTo>
                  <a:pt x="858536" y="925930"/>
                </a:lnTo>
                <a:lnTo>
                  <a:pt x="893745" y="893747"/>
                </a:lnTo>
                <a:lnTo>
                  <a:pt x="925929" y="858539"/>
                </a:lnTo>
                <a:lnTo>
                  <a:pt x="954327" y="821239"/>
                </a:lnTo>
                <a:lnTo>
                  <a:pt x="978938" y="782109"/>
                </a:lnTo>
                <a:lnTo>
                  <a:pt x="999763" y="741411"/>
                </a:lnTo>
                <a:lnTo>
                  <a:pt x="1016802" y="699406"/>
                </a:lnTo>
                <a:lnTo>
                  <a:pt x="1030055" y="656356"/>
                </a:lnTo>
                <a:lnTo>
                  <a:pt x="1039520" y="612521"/>
                </a:lnTo>
                <a:lnTo>
                  <a:pt x="1045200" y="568163"/>
                </a:lnTo>
                <a:lnTo>
                  <a:pt x="1047093" y="523544"/>
                </a:lnTo>
                <a:lnTo>
                  <a:pt x="1045200" y="478925"/>
                </a:lnTo>
                <a:lnTo>
                  <a:pt x="1039520" y="434567"/>
                </a:lnTo>
                <a:lnTo>
                  <a:pt x="1030055" y="390732"/>
                </a:lnTo>
                <a:lnTo>
                  <a:pt x="1016802" y="347681"/>
                </a:lnTo>
                <a:lnTo>
                  <a:pt x="999763" y="305676"/>
                </a:lnTo>
                <a:lnTo>
                  <a:pt x="978938" y="264978"/>
                </a:lnTo>
                <a:lnTo>
                  <a:pt x="954327" y="225849"/>
                </a:lnTo>
                <a:lnTo>
                  <a:pt x="925929" y="188549"/>
                </a:lnTo>
                <a:lnTo>
                  <a:pt x="893745" y="153340"/>
                </a:lnTo>
                <a:lnTo>
                  <a:pt x="858536" y="121158"/>
                </a:lnTo>
                <a:lnTo>
                  <a:pt x="821237" y="92761"/>
                </a:lnTo>
                <a:lnTo>
                  <a:pt x="782107" y="68151"/>
                </a:lnTo>
                <a:lnTo>
                  <a:pt x="741410" y="47327"/>
                </a:lnTo>
                <a:lnTo>
                  <a:pt x="699406" y="30289"/>
                </a:lnTo>
                <a:lnTo>
                  <a:pt x="656356" y="17037"/>
                </a:lnTo>
                <a:lnTo>
                  <a:pt x="612522" y="7572"/>
                </a:lnTo>
                <a:lnTo>
                  <a:pt x="568165" y="1893"/>
                </a:lnTo>
                <a:lnTo>
                  <a:pt x="523546" y="0"/>
                </a:lnTo>
                <a:close/>
              </a:path>
            </a:pathLst>
          </a:custGeom>
          <a:solidFill>
            <a:srgbClr val="DCDEE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5141382" y="5394568"/>
            <a:ext cx="1047115" cy="1047115"/>
          </a:xfrm>
          <a:custGeom>
            <a:avLst/>
            <a:gdLst/>
            <a:ahLst/>
            <a:cxnLst/>
            <a:rect l="l" t="t" r="r" b="b"/>
            <a:pathLst>
              <a:path w="1047114" h="1047114">
                <a:moveTo>
                  <a:pt x="893745" y="153342"/>
                </a:moveTo>
                <a:lnTo>
                  <a:pt x="925929" y="188551"/>
                </a:lnTo>
                <a:lnTo>
                  <a:pt x="954326" y="225851"/>
                </a:lnTo>
                <a:lnTo>
                  <a:pt x="978937" y="264980"/>
                </a:lnTo>
                <a:lnTo>
                  <a:pt x="999762" y="305678"/>
                </a:lnTo>
                <a:lnTo>
                  <a:pt x="1016801" y="347683"/>
                </a:lnTo>
                <a:lnTo>
                  <a:pt x="1030053" y="390733"/>
                </a:lnTo>
                <a:lnTo>
                  <a:pt x="1039519" y="434568"/>
                </a:lnTo>
                <a:lnTo>
                  <a:pt x="1045198" y="478925"/>
                </a:lnTo>
                <a:lnTo>
                  <a:pt x="1047091" y="523544"/>
                </a:lnTo>
                <a:lnTo>
                  <a:pt x="1045198" y="568162"/>
                </a:lnTo>
                <a:lnTo>
                  <a:pt x="1039519" y="612519"/>
                </a:lnTo>
                <a:lnTo>
                  <a:pt x="1030053" y="656354"/>
                </a:lnTo>
                <a:lnTo>
                  <a:pt x="1016801" y="699404"/>
                </a:lnTo>
                <a:lnTo>
                  <a:pt x="999762" y="741409"/>
                </a:lnTo>
                <a:lnTo>
                  <a:pt x="978937" y="782107"/>
                </a:lnTo>
                <a:lnTo>
                  <a:pt x="954326" y="821236"/>
                </a:lnTo>
                <a:lnTo>
                  <a:pt x="925929" y="858536"/>
                </a:lnTo>
                <a:lnTo>
                  <a:pt x="893745" y="893745"/>
                </a:lnTo>
                <a:lnTo>
                  <a:pt x="858536" y="925929"/>
                </a:lnTo>
                <a:lnTo>
                  <a:pt x="821236" y="954326"/>
                </a:lnTo>
                <a:lnTo>
                  <a:pt x="782107" y="978937"/>
                </a:lnTo>
                <a:lnTo>
                  <a:pt x="741409" y="999762"/>
                </a:lnTo>
                <a:lnTo>
                  <a:pt x="699404" y="1016801"/>
                </a:lnTo>
                <a:lnTo>
                  <a:pt x="656354" y="1030053"/>
                </a:lnTo>
                <a:lnTo>
                  <a:pt x="612519" y="1039519"/>
                </a:lnTo>
                <a:lnTo>
                  <a:pt x="568162" y="1045198"/>
                </a:lnTo>
                <a:lnTo>
                  <a:pt x="523544" y="1047091"/>
                </a:lnTo>
                <a:lnTo>
                  <a:pt x="478925" y="1045198"/>
                </a:lnTo>
                <a:lnTo>
                  <a:pt x="434568" y="1039519"/>
                </a:lnTo>
                <a:lnTo>
                  <a:pt x="390733" y="1030053"/>
                </a:lnTo>
                <a:lnTo>
                  <a:pt x="347683" y="1016801"/>
                </a:lnTo>
                <a:lnTo>
                  <a:pt x="305678" y="999762"/>
                </a:lnTo>
                <a:lnTo>
                  <a:pt x="264980" y="978937"/>
                </a:lnTo>
                <a:lnTo>
                  <a:pt x="225851" y="954326"/>
                </a:lnTo>
                <a:lnTo>
                  <a:pt x="188551" y="925929"/>
                </a:lnTo>
                <a:lnTo>
                  <a:pt x="153342" y="893745"/>
                </a:lnTo>
                <a:lnTo>
                  <a:pt x="121159" y="858536"/>
                </a:lnTo>
                <a:lnTo>
                  <a:pt x="92762" y="821236"/>
                </a:lnTo>
                <a:lnTo>
                  <a:pt x="68152" y="782107"/>
                </a:lnTo>
                <a:lnTo>
                  <a:pt x="47328" y="741409"/>
                </a:lnTo>
                <a:lnTo>
                  <a:pt x="30289" y="699404"/>
                </a:lnTo>
                <a:lnTo>
                  <a:pt x="17038" y="656354"/>
                </a:lnTo>
                <a:lnTo>
                  <a:pt x="7572" y="612519"/>
                </a:lnTo>
                <a:lnTo>
                  <a:pt x="1893" y="568162"/>
                </a:lnTo>
                <a:lnTo>
                  <a:pt x="0" y="523544"/>
                </a:lnTo>
                <a:lnTo>
                  <a:pt x="1893" y="478925"/>
                </a:lnTo>
                <a:lnTo>
                  <a:pt x="7572" y="434568"/>
                </a:lnTo>
                <a:lnTo>
                  <a:pt x="17038" y="390733"/>
                </a:lnTo>
                <a:lnTo>
                  <a:pt x="30289" y="347683"/>
                </a:lnTo>
                <a:lnTo>
                  <a:pt x="47328" y="305678"/>
                </a:lnTo>
                <a:lnTo>
                  <a:pt x="68152" y="264980"/>
                </a:lnTo>
                <a:lnTo>
                  <a:pt x="92762" y="225851"/>
                </a:lnTo>
                <a:lnTo>
                  <a:pt x="121159" y="188551"/>
                </a:lnTo>
                <a:lnTo>
                  <a:pt x="153342" y="153342"/>
                </a:lnTo>
                <a:lnTo>
                  <a:pt x="188551" y="121159"/>
                </a:lnTo>
                <a:lnTo>
                  <a:pt x="225851" y="92762"/>
                </a:lnTo>
                <a:lnTo>
                  <a:pt x="264980" y="68152"/>
                </a:lnTo>
                <a:lnTo>
                  <a:pt x="305678" y="47328"/>
                </a:lnTo>
                <a:lnTo>
                  <a:pt x="347683" y="30289"/>
                </a:lnTo>
                <a:lnTo>
                  <a:pt x="390733" y="17038"/>
                </a:lnTo>
                <a:lnTo>
                  <a:pt x="434568" y="7572"/>
                </a:lnTo>
                <a:lnTo>
                  <a:pt x="478925" y="1893"/>
                </a:lnTo>
                <a:lnTo>
                  <a:pt x="523544" y="0"/>
                </a:lnTo>
                <a:lnTo>
                  <a:pt x="568162" y="1893"/>
                </a:lnTo>
                <a:lnTo>
                  <a:pt x="612519" y="7572"/>
                </a:lnTo>
                <a:lnTo>
                  <a:pt x="656354" y="17038"/>
                </a:lnTo>
                <a:lnTo>
                  <a:pt x="699404" y="30289"/>
                </a:lnTo>
                <a:lnTo>
                  <a:pt x="741409" y="47328"/>
                </a:lnTo>
                <a:lnTo>
                  <a:pt x="782107" y="68152"/>
                </a:lnTo>
                <a:lnTo>
                  <a:pt x="821236" y="92762"/>
                </a:lnTo>
                <a:lnTo>
                  <a:pt x="858536" y="121159"/>
                </a:lnTo>
                <a:lnTo>
                  <a:pt x="893745" y="153342"/>
                </a:lnTo>
                <a:close/>
              </a:path>
            </a:pathLst>
          </a:custGeom>
          <a:ln w="41883">
            <a:solidFill>
              <a:srgbClr val="00245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5235442" y="5758986"/>
            <a:ext cx="867392" cy="31406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16717081" y="5366255"/>
            <a:ext cx="1151797" cy="115179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6769436" y="5397668"/>
            <a:ext cx="1047115" cy="1047115"/>
          </a:xfrm>
          <a:custGeom>
            <a:avLst/>
            <a:gdLst/>
            <a:ahLst/>
            <a:cxnLst/>
            <a:rect l="l" t="t" r="r" b="b"/>
            <a:pathLst>
              <a:path w="1047115" h="1047114">
                <a:moveTo>
                  <a:pt x="806991" y="0"/>
                </a:moveTo>
                <a:lnTo>
                  <a:pt x="241144" y="0"/>
                </a:lnTo>
                <a:lnTo>
                  <a:pt x="194663" y="183"/>
                </a:lnTo>
                <a:lnTo>
                  <a:pt x="127145" y="4965"/>
                </a:lnTo>
                <a:lnTo>
                  <a:pt x="70434" y="25953"/>
                </a:lnTo>
                <a:lnTo>
                  <a:pt x="25903" y="70470"/>
                </a:lnTo>
                <a:lnTo>
                  <a:pt x="4945" y="127203"/>
                </a:lnTo>
                <a:lnTo>
                  <a:pt x="183" y="194260"/>
                </a:lnTo>
                <a:lnTo>
                  <a:pt x="0" y="240097"/>
                </a:lnTo>
                <a:lnTo>
                  <a:pt x="4" y="806991"/>
                </a:lnTo>
                <a:lnTo>
                  <a:pt x="183" y="852377"/>
                </a:lnTo>
                <a:lnTo>
                  <a:pt x="4951" y="919905"/>
                </a:lnTo>
                <a:lnTo>
                  <a:pt x="25903" y="976626"/>
                </a:lnTo>
                <a:lnTo>
                  <a:pt x="70434" y="1021141"/>
                </a:lnTo>
                <a:lnTo>
                  <a:pt x="127129" y="1042127"/>
                </a:lnTo>
                <a:lnTo>
                  <a:pt x="194221" y="1046904"/>
                </a:lnTo>
                <a:lnTo>
                  <a:pt x="240097" y="1047088"/>
                </a:lnTo>
                <a:lnTo>
                  <a:pt x="805839" y="1047088"/>
                </a:lnTo>
                <a:lnTo>
                  <a:pt x="852320" y="1046904"/>
                </a:lnTo>
                <a:lnTo>
                  <a:pt x="919837" y="1042127"/>
                </a:lnTo>
                <a:lnTo>
                  <a:pt x="976549" y="1021141"/>
                </a:lnTo>
                <a:lnTo>
                  <a:pt x="1021079" y="976626"/>
                </a:lnTo>
                <a:lnTo>
                  <a:pt x="1042098" y="919889"/>
                </a:lnTo>
                <a:lnTo>
                  <a:pt x="1046903" y="852828"/>
                </a:lnTo>
                <a:lnTo>
                  <a:pt x="1047088" y="806991"/>
                </a:lnTo>
                <a:lnTo>
                  <a:pt x="1047084" y="240097"/>
                </a:lnTo>
                <a:lnTo>
                  <a:pt x="1046903" y="194711"/>
                </a:lnTo>
                <a:lnTo>
                  <a:pt x="1042092" y="127187"/>
                </a:lnTo>
                <a:lnTo>
                  <a:pt x="1021079" y="70470"/>
                </a:lnTo>
                <a:lnTo>
                  <a:pt x="976549" y="25953"/>
                </a:lnTo>
                <a:lnTo>
                  <a:pt x="919855" y="4965"/>
                </a:lnTo>
                <a:lnTo>
                  <a:pt x="852806" y="183"/>
                </a:lnTo>
                <a:lnTo>
                  <a:pt x="806991" y="0"/>
                </a:lnTo>
                <a:close/>
              </a:path>
            </a:pathLst>
          </a:custGeom>
          <a:solidFill>
            <a:srgbClr val="DCDEE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16769436" y="5397668"/>
            <a:ext cx="1047115" cy="1047115"/>
          </a:xfrm>
          <a:custGeom>
            <a:avLst/>
            <a:gdLst/>
            <a:ahLst/>
            <a:cxnLst/>
            <a:rect l="l" t="t" r="r" b="b"/>
            <a:pathLst>
              <a:path w="1047115" h="1047114">
                <a:moveTo>
                  <a:pt x="240097" y="0"/>
                </a:moveTo>
                <a:lnTo>
                  <a:pt x="806991" y="0"/>
                </a:lnTo>
                <a:lnTo>
                  <a:pt x="852828" y="183"/>
                </a:lnTo>
                <a:lnTo>
                  <a:pt x="919904" y="4963"/>
                </a:lnTo>
                <a:lnTo>
                  <a:pt x="976623" y="25950"/>
                </a:lnTo>
                <a:lnTo>
                  <a:pt x="1021138" y="70465"/>
                </a:lnTo>
                <a:lnTo>
                  <a:pt x="1042124" y="127201"/>
                </a:lnTo>
                <a:lnTo>
                  <a:pt x="1046904" y="194710"/>
                </a:lnTo>
                <a:lnTo>
                  <a:pt x="1047088" y="241164"/>
                </a:lnTo>
                <a:lnTo>
                  <a:pt x="1047088" y="806991"/>
                </a:lnTo>
                <a:lnTo>
                  <a:pt x="1046904" y="852828"/>
                </a:lnTo>
                <a:lnTo>
                  <a:pt x="1042124" y="919904"/>
                </a:lnTo>
                <a:lnTo>
                  <a:pt x="1021138" y="976623"/>
                </a:lnTo>
                <a:lnTo>
                  <a:pt x="976623" y="1021138"/>
                </a:lnTo>
                <a:lnTo>
                  <a:pt x="919887" y="1042124"/>
                </a:lnTo>
                <a:lnTo>
                  <a:pt x="852377" y="1046904"/>
                </a:lnTo>
                <a:lnTo>
                  <a:pt x="805924" y="1047088"/>
                </a:lnTo>
                <a:lnTo>
                  <a:pt x="240097" y="1047088"/>
                </a:lnTo>
                <a:lnTo>
                  <a:pt x="194260" y="1046904"/>
                </a:lnTo>
                <a:lnTo>
                  <a:pt x="127184" y="1042124"/>
                </a:lnTo>
                <a:lnTo>
                  <a:pt x="70465" y="1021138"/>
                </a:lnTo>
                <a:lnTo>
                  <a:pt x="25950" y="976623"/>
                </a:lnTo>
                <a:lnTo>
                  <a:pt x="4963" y="919887"/>
                </a:lnTo>
                <a:lnTo>
                  <a:pt x="183" y="852377"/>
                </a:lnTo>
                <a:lnTo>
                  <a:pt x="0" y="805924"/>
                </a:lnTo>
                <a:lnTo>
                  <a:pt x="0" y="240097"/>
                </a:lnTo>
                <a:lnTo>
                  <a:pt x="183" y="194260"/>
                </a:lnTo>
                <a:lnTo>
                  <a:pt x="4963" y="127184"/>
                </a:lnTo>
                <a:lnTo>
                  <a:pt x="25950" y="70465"/>
                </a:lnTo>
                <a:lnTo>
                  <a:pt x="70465" y="25950"/>
                </a:lnTo>
                <a:lnTo>
                  <a:pt x="127201" y="4963"/>
                </a:lnTo>
                <a:lnTo>
                  <a:pt x="194710" y="183"/>
                </a:lnTo>
                <a:lnTo>
                  <a:pt x="241164" y="0"/>
                </a:lnTo>
                <a:lnTo>
                  <a:pt x="240097" y="0"/>
                </a:lnTo>
                <a:close/>
              </a:path>
            </a:pathLst>
          </a:custGeom>
          <a:ln w="41883">
            <a:solidFill>
              <a:srgbClr val="00245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 txBox="1"/>
          <p:nvPr/>
        </p:nvSpPr>
        <p:spPr>
          <a:xfrm>
            <a:off x="17002489" y="5662519"/>
            <a:ext cx="587375" cy="42799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600" spc="-185">
                <a:solidFill>
                  <a:srgbClr val="002452"/>
                </a:solidFill>
                <a:latin typeface="Noto Sans CJK JP Regular"/>
                <a:cs typeface="Noto Sans CJK JP Regular"/>
              </a:rPr>
              <a:t>출력</a:t>
            </a:r>
            <a:endParaRPr sz="2600">
              <a:latin typeface="Noto Sans CJK JP Regular"/>
              <a:cs typeface="Noto Sans CJK JP Regular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2429444" y="5389689"/>
            <a:ext cx="1151797" cy="115179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2481798" y="5421091"/>
            <a:ext cx="1047115" cy="1047115"/>
          </a:xfrm>
          <a:custGeom>
            <a:avLst/>
            <a:gdLst/>
            <a:ahLst/>
            <a:cxnLst/>
            <a:rect l="l" t="t" r="r" b="b"/>
            <a:pathLst>
              <a:path w="1047114" h="1047114">
                <a:moveTo>
                  <a:pt x="807001" y="0"/>
                </a:moveTo>
                <a:lnTo>
                  <a:pt x="241165" y="0"/>
                </a:lnTo>
                <a:lnTo>
                  <a:pt x="194712" y="183"/>
                </a:lnTo>
                <a:lnTo>
                  <a:pt x="127208" y="4965"/>
                </a:lnTo>
                <a:lnTo>
                  <a:pt x="70470" y="25953"/>
                </a:lnTo>
                <a:lnTo>
                  <a:pt x="25953" y="70470"/>
                </a:lnTo>
                <a:lnTo>
                  <a:pt x="4963" y="127209"/>
                </a:lnTo>
                <a:lnTo>
                  <a:pt x="183" y="194266"/>
                </a:lnTo>
                <a:lnTo>
                  <a:pt x="0" y="240097"/>
                </a:lnTo>
                <a:lnTo>
                  <a:pt x="4" y="807001"/>
                </a:lnTo>
                <a:lnTo>
                  <a:pt x="183" y="852386"/>
                </a:lnTo>
                <a:lnTo>
                  <a:pt x="4969" y="919907"/>
                </a:lnTo>
                <a:lnTo>
                  <a:pt x="25953" y="976628"/>
                </a:lnTo>
                <a:lnTo>
                  <a:pt x="70470" y="1021145"/>
                </a:lnTo>
                <a:lnTo>
                  <a:pt x="127191" y="1042127"/>
                </a:lnTo>
                <a:lnTo>
                  <a:pt x="194262" y="1046904"/>
                </a:lnTo>
                <a:lnTo>
                  <a:pt x="240097" y="1047088"/>
                </a:lnTo>
                <a:lnTo>
                  <a:pt x="805933" y="1047088"/>
                </a:lnTo>
                <a:lnTo>
                  <a:pt x="852381" y="1046904"/>
                </a:lnTo>
                <a:lnTo>
                  <a:pt x="919889" y="1042127"/>
                </a:lnTo>
                <a:lnTo>
                  <a:pt x="976628" y="1021145"/>
                </a:lnTo>
                <a:lnTo>
                  <a:pt x="1021145" y="976628"/>
                </a:lnTo>
                <a:lnTo>
                  <a:pt x="1042129" y="919890"/>
                </a:lnTo>
                <a:lnTo>
                  <a:pt x="1046904" y="852836"/>
                </a:lnTo>
                <a:lnTo>
                  <a:pt x="1047088" y="807001"/>
                </a:lnTo>
                <a:lnTo>
                  <a:pt x="1047084" y="240097"/>
                </a:lnTo>
                <a:lnTo>
                  <a:pt x="1046904" y="194717"/>
                </a:lnTo>
                <a:lnTo>
                  <a:pt x="1042123" y="127192"/>
                </a:lnTo>
                <a:lnTo>
                  <a:pt x="1021145" y="70470"/>
                </a:lnTo>
                <a:lnTo>
                  <a:pt x="976628" y="25953"/>
                </a:lnTo>
                <a:lnTo>
                  <a:pt x="919906" y="4965"/>
                </a:lnTo>
                <a:lnTo>
                  <a:pt x="852832" y="183"/>
                </a:lnTo>
                <a:lnTo>
                  <a:pt x="807001" y="0"/>
                </a:lnTo>
                <a:close/>
              </a:path>
            </a:pathLst>
          </a:custGeom>
          <a:solidFill>
            <a:srgbClr val="DCDEE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2481798" y="5421091"/>
            <a:ext cx="1047115" cy="1047115"/>
          </a:xfrm>
          <a:custGeom>
            <a:avLst/>
            <a:gdLst/>
            <a:ahLst/>
            <a:cxnLst/>
            <a:rect l="l" t="t" r="r" b="b"/>
            <a:pathLst>
              <a:path w="1047114" h="1047114">
                <a:moveTo>
                  <a:pt x="240097" y="0"/>
                </a:moveTo>
                <a:lnTo>
                  <a:pt x="806991" y="0"/>
                </a:lnTo>
                <a:lnTo>
                  <a:pt x="852828" y="183"/>
                </a:lnTo>
                <a:lnTo>
                  <a:pt x="919904" y="4963"/>
                </a:lnTo>
                <a:lnTo>
                  <a:pt x="976623" y="25950"/>
                </a:lnTo>
                <a:lnTo>
                  <a:pt x="1021138" y="70465"/>
                </a:lnTo>
                <a:lnTo>
                  <a:pt x="1042124" y="127201"/>
                </a:lnTo>
                <a:lnTo>
                  <a:pt x="1046904" y="194710"/>
                </a:lnTo>
                <a:lnTo>
                  <a:pt x="1047088" y="241164"/>
                </a:lnTo>
                <a:lnTo>
                  <a:pt x="1047088" y="806991"/>
                </a:lnTo>
                <a:lnTo>
                  <a:pt x="1046904" y="852828"/>
                </a:lnTo>
                <a:lnTo>
                  <a:pt x="1042124" y="919904"/>
                </a:lnTo>
                <a:lnTo>
                  <a:pt x="1021138" y="976623"/>
                </a:lnTo>
                <a:lnTo>
                  <a:pt x="976623" y="1021138"/>
                </a:lnTo>
                <a:lnTo>
                  <a:pt x="919887" y="1042124"/>
                </a:lnTo>
                <a:lnTo>
                  <a:pt x="852377" y="1046904"/>
                </a:lnTo>
                <a:lnTo>
                  <a:pt x="805924" y="1047088"/>
                </a:lnTo>
                <a:lnTo>
                  <a:pt x="240097" y="1047088"/>
                </a:lnTo>
                <a:lnTo>
                  <a:pt x="194260" y="1046904"/>
                </a:lnTo>
                <a:lnTo>
                  <a:pt x="127184" y="1042124"/>
                </a:lnTo>
                <a:lnTo>
                  <a:pt x="70465" y="1021138"/>
                </a:lnTo>
                <a:lnTo>
                  <a:pt x="25950" y="976623"/>
                </a:lnTo>
                <a:lnTo>
                  <a:pt x="4963" y="919887"/>
                </a:lnTo>
                <a:lnTo>
                  <a:pt x="183" y="852377"/>
                </a:lnTo>
                <a:lnTo>
                  <a:pt x="0" y="805924"/>
                </a:lnTo>
                <a:lnTo>
                  <a:pt x="0" y="240097"/>
                </a:lnTo>
                <a:lnTo>
                  <a:pt x="183" y="194260"/>
                </a:lnTo>
                <a:lnTo>
                  <a:pt x="4963" y="127184"/>
                </a:lnTo>
                <a:lnTo>
                  <a:pt x="25950" y="70465"/>
                </a:lnTo>
                <a:lnTo>
                  <a:pt x="70465" y="25950"/>
                </a:lnTo>
                <a:lnTo>
                  <a:pt x="127201" y="4963"/>
                </a:lnTo>
                <a:lnTo>
                  <a:pt x="194710" y="183"/>
                </a:lnTo>
                <a:lnTo>
                  <a:pt x="241164" y="0"/>
                </a:lnTo>
                <a:lnTo>
                  <a:pt x="240097" y="0"/>
                </a:lnTo>
                <a:close/>
              </a:path>
            </a:pathLst>
          </a:custGeom>
          <a:ln w="41883">
            <a:solidFill>
              <a:srgbClr val="00245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 txBox="1"/>
          <p:nvPr/>
        </p:nvSpPr>
        <p:spPr>
          <a:xfrm>
            <a:off x="2709730" y="5683461"/>
            <a:ext cx="587375" cy="42799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600" spc="-185">
                <a:solidFill>
                  <a:srgbClr val="002452"/>
                </a:solidFill>
                <a:latin typeface="Noto Sans CJK JP Regular"/>
                <a:cs typeface="Noto Sans CJK JP Regular"/>
              </a:rPr>
              <a:t>입력</a:t>
            </a:r>
            <a:endParaRPr sz="2600">
              <a:latin typeface="Noto Sans CJK JP Regular"/>
              <a:cs typeface="Noto Sans CJK JP Regular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3669060" y="7895047"/>
            <a:ext cx="12771120" cy="0"/>
          </a:xfrm>
          <a:custGeom>
            <a:avLst/>
            <a:gdLst/>
            <a:ahLst/>
            <a:cxnLst/>
            <a:rect l="l" t="t" r="r" b="b"/>
            <a:pathLst>
              <a:path w="12771119" h="0">
                <a:moveTo>
                  <a:pt x="0" y="0"/>
                </a:moveTo>
                <a:lnTo>
                  <a:pt x="12749768" y="0"/>
                </a:lnTo>
                <a:lnTo>
                  <a:pt x="12770710" y="0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16418872" y="7807092"/>
            <a:ext cx="176530" cy="176530"/>
          </a:xfrm>
          <a:custGeom>
            <a:avLst/>
            <a:gdLst/>
            <a:ahLst/>
            <a:cxnLst/>
            <a:rect l="l" t="t" r="r" b="b"/>
            <a:pathLst>
              <a:path w="176530" h="176529">
                <a:moveTo>
                  <a:pt x="0" y="0"/>
                </a:moveTo>
                <a:lnTo>
                  <a:pt x="0" y="175910"/>
                </a:lnTo>
                <a:lnTo>
                  <a:pt x="175910" y="87955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13645029" y="7355723"/>
            <a:ext cx="1151797" cy="1151797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13697305" y="7387141"/>
            <a:ext cx="1047750" cy="1047115"/>
          </a:xfrm>
          <a:custGeom>
            <a:avLst/>
            <a:gdLst/>
            <a:ahLst/>
            <a:cxnLst/>
            <a:rect l="l" t="t" r="r" b="b"/>
            <a:pathLst>
              <a:path w="1047750" h="1047115">
                <a:moveTo>
                  <a:pt x="523609" y="0"/>
                </a:moveTo>
                <a:lnTo>
                  <a:pt x="478990" y="1893"/>
                </a:lnTo>
                <a:lnTo>
                  <a:pt x="434630" y="7572"/>
                </a:lnTo>
                <a:lnTo>
                  <a:pt x="390793" y="17037"/>
                </a:lnTo>
                <a:lnTo>
                  <a:pt x="347739" y="30289"/>
                </a:lnTo>
                <a:lnTo>
                  <a:pt x="305731" y="47327"/>
                </a:lnTo>
                <a:lnTo>
                  <a:pt x="265028" y="68151"/>
                </a:lnTo>
                <a:lnTo>
                  <a:pt x="225893" y="92761"/>
                </a:lnTo>
                <a:lnTo>
                  <a:pt x="188587" y="121158"/>
                </a:lnTo>
                <a:lnTo>
                  <a:pt x="153372" y="153340"/>
                </a:lnTo>
                <a:lnTo>
                  <a:pt x="121183" y="188549"/>
                </a:lnTo>
                <a:lnTo>
                  <a:pt x="92780" y="225848"/>
                </a:lnTo>
                <a:lnTo>
                  <a:pt x="68165" y="264978"/>
                </a:lnTo>
                <a:lnTo>
                  <a:pt x="47337" y="305675"/>
                </a:lnTo>
                <a:lnTo>
                  <a:pt x="30295" y="347680"/>
                </a:lnTo>
                <a:lnTo>
                  <a:pt x="17041" y="390730"/>
                </a:lnTo>
                <a:lnTo>
                  <a:pt x="7573" y="434564"/>
                </a:lnTo>
                <a:lnTo>
                  <a:pt x="1893" y="478921"/>
                </a:lnTo>
                <a:lnTo>
                  <a:pt x="0" y="523540"/>
                </a:lnTo>
                <a:lnTo>
                  <a:pt x="1893" y="568159"/>
                </a:lnTo>
                <a:lnTo>
                  <a:pt x="7573" y="612516"/>
                </a:lnTo>
                <a:lnTo>
                  <a:pt x="17041" y="656351"/>
                </a:lnTo>
                <a:lnTo>
                  <a:pt x="30295" y="699402"/>
                </a:lnTo>
                <a:lnTo>
                  <a:pt x="47337" y="741407"/>
                </a:lnTo>
                <a:lnTo>
                  <a:pt x="68165" y="782106"/>
                </a:lnTo>
                <a:lnTo>
                  <a:pt x="92780" y="821236"/>
                </a:lnTo>
                <a:lnTo>
                  <a:pt x="121183" y="858537"/>
                </a:lnTo>
                <a:lnTo>
                  <a:pt x="153372" y="893747"/>
                </a:lnTo>
                <a:lnTo>
                  <a:pt x="188587" y="925930"/>
                </a:lnTo>
                <a:lnTo>
                  <a:pt x="225893" y="954326"/>
                </a:lnTo>
                <a:lnTo>
                  <a:pt x="265028" y="978937"/>
                </a:lnTo>
                <a:lnTo>
                  <a:pt x="305731" y="999761"/>
                </a:lnTo>
                <a:lnTo>
                  <a:pt x="347739" y="1016798"/>
                </a:lnTo>
                <a:lnTo>
                  <a:pt x="390793" y="1030050"/>
                </a:lnTo>
                <a:lnTo>
                  <a:pt x="434630" y="1039516"/>
                </a:lnTo>
                <a:lnTo>
                  <a:pt x="478990" y="1045195"/>
                </a:lnTo>
                <a:lnTo>
                  <a:pt x="523609" y="1047088"/>
                </a:lnTo>
                <a:lnTo>
                  <a:pt x="568228" y="1045195"/>
                </a:lnTo>
                <a:lnTo>
                  <a:pt x="612584" y="1039516"/>
                </a:lnTo>
                <a:lnTo>
                  <a:pt x="656416" y="1030050"/>
                </a:lnTo>
                <a:lnTo>
                  <a:pt x="699463" y="1016798"/>
                </a:lnTo>
                <a:lnTo>
                  <a:pt x="741464" y="999761"/>
                </a:lnTo>
                <a:lnTo>
                  <a:pt x="782156" y="978937"/>
                </a:lnTo>
                <a:lnTo>
                  <a:pt x="821278" y="954326"/>
                </a:lnTo>
                <a:lnTo>
                  <a:pt x="858569" y="925930"/>
                </a:lnTo>
                <a:lnTo>
                  <a:pt x="893768" y="893747"/>
                </a:lnTo>
                <a:lnTo>
                  <a:pt x="925957" y="858537"/>
                </a:lnTo>
                <a:lnTo>
                  <a:pt x="954360" y="821236"/>
                </a:lnTo>
                <a:lnTo>
                  <a:pt x="978975" y="782106"/>
                </a:lnTo>
                <a:lnTo>
                  <a:pt x="999803" y="741407"/>
                </a:lnTo>
                <a:lnTo>
                  <a:pt x="1016845" y="699402"/>
                </a:lnTo>
                <a:lnTo>
                  <a:pt x="1030099" y="656351"/>
                </a:lnTo>
                <a:lnTo>
                  <a:pt x="1039566" y="612516"/>
                </a:lnTo>
                <a:lnTo>
                  <a:pt x="1045247" y="568159"/>
                </a:lnTo>
                <a:lnTo>
                  <a:pt x="1047140" y="523540"/>
                </a:lnTo>
                <a:lnTo>
                  <a:pt x="1045247" y="478921"/>
                </a:lnTo>
                <a:lnTo>
                  <a:pt x="1039566" y="434564"/>
                </a:lnTo>
                <a:lnTo>
                  <a:pt x="1030099" y="390730"/>
                </a:lnTo>
                <a:lnTo>
                  <a:pt x="1016845" y="347680"/>
                </a:lnTo>
                <a:lnTo>
                  <a:pt x="999803" y="305675"/>
                </a:lnTo>
                <a:lnTo>
                  <a:pt x="978975" y="264978"/>
                </a:lnTo>
                <a:lnTo>
                  <a:pt x="954360" y="225848"/>
                </a:lnTo>
                <a:lnTo>
                  <a:pt x="925957" y="188549"/>
                </a:lnTo>
                <a:lnTo>
                  <a:pt x="893768" y="153340"/>
                </a:lnTo>
                <a:lnTo>
                  <a:pt x="858569" y="121158"/>
                </a:lnTo>
                <a:lnTo>
                  <a:pt x="821278" y="92761"/>
                </a:lnTo>
                <a:lnTo>
                  <a:pt x="782156" y="68151"/>
                </a:lnTo>
                <a:lnTo>
                  <a:pt x="741464" y="47327"/>
                </a:lnTo>
                <a:lnTo>
                  <a:pt x="699463" y="30289"/>
                </a:lnTo>
                <a:lnTo>
                  <a:pt x="656416" y="17037"/>
                </a:lnTo>
                <a:lnTo>
                  <a:pt x="612584" y="7572"/>
                </a:lnTo>
                <a:lnTo>
                  <a:pt x="568228" y="1893"/>
                </a:lnTo>
                <a:lnTo>
                  <a:pt x="523609" y="0"/>
                </a:lnTo>
                <a:close/>
              </a:path>
            </a:pathLst>
          </a:custGeom>
          <a:solidFill>
            <a:srgbClr val="DCDEE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13697384" y="7387136"/>
            <a:ext cx="1047115" cy="1047115"/>
          </a:xfrm>
          <a:custGeom>
            <a:avLst/>
            <a:gdLst/>
            <a:ahLst/>
            <a:cxnLst/>
            <a:rect l="l" t="t" r="r" b="b"/>
            <a:pathLst>
              <a:path w="1047115" h="1047115">
                <a:moveTo>
                  <a:pt x="893745" y="153342"/>
                </a:moveTo>
                <a:lnTo>
                  <a:pt x="925929" y="188551"/>
                </a:lnTo>
                <a:lnTo>
                  <a:pt x="954326" y="225851"/>
                </a:lnTo>
                <a:lnTo>
                  <a:pt x="978937" y="264980"/>
                </a:lnTo>
                <a:lnTo>
                  <a:pt x="999762" y="305678"/>
                </a:lnTo>
                <a:lnTo>
                  <a:pt x="1016801" y="347683"/>
                </a:lnTo>
                <a:lnTo>
                  <a:pt x="1030053" y="390733"/>
                </a:lnTo>
                <a:lnTo>
                  <a:pt x="1039519" y="434568"/>
                </a:lnTo>
                <a:lnTo>
                  <a:pt x="1045198" y="478925"/>
                </a:lnTo>
                <a:lnTo>
                  <a:pt x="1047091" y="523544"/>
                </a:lnTo>
                <a:lnTo>
                  <a:pt x="1045198" y="568162"/>
                </a:lnTo>
                <a:lnTo>
                  <a:pt x="1039519" y="612519"/>
                </a:lnTo>
                <a:lnTo>
                  <a:pt x="1030053" y="656354"/>
                </a:lnTo>
                <a:lnTo>
                  <a:pt x="1016801" y="699404"/>
                </a:lnTo>
                <a:lnTo>
                  <a:pt x="999762" y="741409"/>
                </a:lnTo>
                <a:lnTo>
                  <a:pt x="978937" y="782107"/>
                </a:lnTo>
                <a:lnTo>
                  <a:pt x="954326" y="821236"/>
                </a:lnTo>
                <a:lnTo>
                  <a:pt x="925929" y="858536"/>
                </a:lnTo>
                <a:lnTo>
                  <a:pt x="893745" y="893745"/>
                </a:lnTo>
                <a:lnTo>
                  <a:pt x="858536" y="925929"/>
                </a:lnTo>
                <a:lnTo>
                  <a:pt x="821236" y="954326"/>
                </a:lnTo>
                <a:lnTo>
                  <a:pt x="782107" y="978937"/>
                </a:lnTo>
                <a:lnTo>
                  <a:pt x="741409" y="999762"/>
                </a:lnTo>
                <a:lnTo>
                  <a:pt x="699404" y="1016801"/>
                </a:lnTo>
                <a:lnTo>
                  <a:pt x="656354" y="1030053"/>
                </a:lnTo>
                <a:lnTo>
                  <a:pt x="612519" y="1039519"/>
                </a:lnTo>
                <a:lnTo>
                  <a:pt x="568162" y="1045198"/>
                </a:lnTo>
                <a:lnTo>
                  <a:pt x="523544" y="1047091"/>
                </a:lnTo>
                <a:lnTo>
                  <a:pt x="478925" y="1045198"/>
                </a:lnTo>
                <a:lnTo>
                  <a:pt x="434568" y="1039519"/>
                </a:lnTo>
                <a:lnTo>
                  <a:pt x="390733" y="1030053"/>
                </a:lnTo>
                <a:lnTo>
                  <a:pt x="347683" y="1016801"/>
                </a:lnTo>
                <a:lnTo>
                  <a:pt x="305678" y="999762"/>
                </a:lnTo>
                <a:lnTo>
                  <a:pt x="264980" y="978937"/>
                </a:lnTo>
                <a:lnTo>
                  <a:pt x="225851" y="954326"/>
                </a:lnTo>
                <a:lnTo>
                  <a:pt x="188551" y="925929"/>
                </a:lnTo>
                <a:lnTo>
                  <a:pt x="153342" y="893745"/>
                </a:lnTo>
                <a:lnTo>
                  <a:pt x="121159" y="858536"/>
                </a:lnTo>
                <a:lnTo>
                  <a:pt x="92762" y="821236"/>
                </a:lnTo>
                <a:lnTo>
                  <a:pt x="68152" y="782107"/>
                </a:lnTo>
                <a:lnTo>
                  <a:pt x="47328" y="741409"/>
                </a:lnTo>
                <a:lnTo>
                  <a:pt x="30289" y="699404"/>
                </a:lnTo>
                <a:lnTo>
                  <a:pt x="17038" y="656354"/>
                </a:lnTo>
                <a:lnTo>
                  <a:pt x="7572" y="612519"/>
                </a:lnTo>
                <a:lnTo>
                  <a:pt x="1893" y="568162"/>
                </a:lnTo>
                <a:lnTo>
                  <a:pt x="0" y="523544"/>
                </a:lnTo>
                <a:lnTo>
                  <a:pt x="1893" y="478925"/>
                </a:lnTo>
                <a:lnTo>
                  <a:pt x="7572" y="434568"/>
                </a:lnTo>
                <a:lnTo>
                  <a:pt x="17038" y="390733"/>
                </a:lnTo>
                <a:lnTo>
                  <a:pt x="30289" y="347683"/>
                </a:lnTo>
                <a:lnTo>
                  <a:pt x="47328" y="305678"/>
                </a:lnTo>
                <a:lnTo>
                  <a:pt x="68152" y="264980"/>
                </a:lnTo>
                <a:lnTo>
                  <a:pt x="92762" y="225851"/>
                </a:lnTo>
                <a:lnTo>
                  <a:pt x="121159" y="188551"/>
                </a:lnTo>
                <a:lnTo>
                  <a:pt x="153342" y="153342"/>
                </a:lnTo>
                <a:lnTo>
                  <a:pt x="188551" y="121159"/>
                </a:lnTo>
                <a:lnTo>
                  <a:pt x="225851" y="92762"/>
                </a:lnTo>
                <a:lnTo>
                  <a:pt x="264980" y="68152"/>
                </a:lnTo>
                <a:lnTo>
                  <a:pt x="305678" y="47328"/>
                </a:lnTo>
                <a:lnTo>
                  <a:pt x="347683" y="30289"/>
                </a:lnTo>
                <a:lnTo>
                  <a:pt x="390733" y="17038"/>
                </a:lnTo>
                <a:lnTo>
                  <a:pt x="434568" y="7572"/>
                </a:lnTo>
                <a:lnTo>
                  <a:pt x="478925" y="1893"/>
                </a:lnTo>
                <a:lnTo>
                  <a:pt x="523544" y="0"/>
                </a:lnTo>
                <a:lnTo>
                  <a:pt x="568162" y="1893"/>
                </a:lnTo>
                <a:lnTo>
                  <a:pt x="612519" y="7572"/>
                </a:lnTo>
                <a:lnTo>
                  <a:pt x="656354" y="17038"/>
                </a:lnTo>
                <a:lnTo>
                  <a:pt x="699404" y="30289"/>
                </a:lnTo>
                <a:lnTo>
                  <a:pt x="741409" y="47328"/>
                </a:lnTo>
                <a:lnTo>
                  <a:pt x="782107" y="68152"/>
                </a:lnTo>
                <a:lnTo>
                  <a:pt x="821236" y="92762"/>
                </a:lnTo>
                <a:lnTo>
                  <a:pt x="858536" y="121159"/>
                </a:lnTo>
                <a:lnTo>
                  <a:pt x="893745" y="153342"/>
                </a:lnTo>
                <a:close/>
              </a:path>
            </a:pathLst>
          </a:custGeom>
          <a:ln w="41883">
            <a:solidFill>
              <a:srgbClr val="00245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13790156" y="7749528"/>
            <a:ext cx="868690" cy="31305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10797367" y="7379157"/>
            <a:ext cx="1151797" cy="115179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10849747" y="7410564"/>
            <a:ext cx="1047115" cy="1047115"/>
          </a:xfrm>
          <a:custGeom>
            <a:avLst/>
            <a:gdLst/>
            <a:ahLst/>
            <a:cxnLst/>
            <a:rect l="l" t="t" r="r" b="b"/>
            <a:pathLst>
              <a:path w="1047115" h="1047115">
                <a:moveTo>
                  <a:pt x="523531" y="0"/>
                </a:moveTo>
                <a:lnTo>
                  <a:pt x="478912" y="1893"/>
                </a:lnTo>
                <a:lnTo>
                  <a:pt x="434556" y="7572"/>
                </a:lnTo>
                <a:lnTo>
                  <a:pt x="390723" y="17037"/>
                </a:lnTo>
                <a:lnTo>
                  <a:pt x="347676" y="30289"/>
                </a:lnTo>
                <a:lnTo>
                  <a:pt x="305676" y="47327"/>
                </a:lnTo>
                <a:lnTo>
                  <a:pt x="264984" y="68151"/>
                </a:lnTo>
                <a:lnTo>
                  <a:pt x="225862" y="92761"/>
                </a:lnTo>
                <a:lnTo>
                  <a:pt x="188571" y="121158"/>
                </a:lnTo>
                <a:lnTo>
                  <a:pt x="153372" y="153340"/>
                </a:lnTo>
                <a:lnTo>
                  <a:pt x="121183" y="188549"/>
                </a:lnTo>
                <a:lnTo>
                  <a:pt x="92780" y="225849"/>
                </a:lnTo>
                <a:lnTo>
                  <a:pt x="68165" y="264978"/>
                </a:lnTo>
                <a:lnTo>
                  <a:pt x="47337" y="305676"/>
                </a:lnTo>
                <a:lnTo>
                  <a:pt x="30295" y="347681"/>
                </a:lnTo>
                <a:lnTo>
                  <a:pt x="17041" y="390732"/>
                </a:lnTo>
                <a:lnTo>
                  <a:pt x="7573" y="434567"/>
                </a:lnTo>
                <a:lnTo>
                  <a:pt x="1893" y="478925"/>
                </a:lnTo>
                <a:lnTo>
                  <a:pt x="0" y="523544"/>
                </a:lnTo>
                <a:lnTo>
                  <a:pt x="1893" y="568163"/>
                </a:lnTo>
                <a:lnTo>
                  <a:pt x="7573" y="612521"/>
                </a:lnTo>
                <a:lnTo>
                  <a:pt x="17041" y="656356"/>
                </a:lnTo>
                <a:lnTo>
                  <a:pt x="30295" y="699406"/>
                </a:lnTo>
                <a:lnTo>
                  <a:pt x="47337" y="741411"/>
                </a:lnTo>
                <a:lnTo>
                  <a:pt x="68165" y="782109"/>
                </a:lnTo>
                <a:lnTo>
                  <a:pt x="92780" y="821239"/>
                </a:lnTo>
                <a:lnTo>
                  <a:pt x="121183" y="858539"/>
                </a:lnTo>
                <a:lnTo>
                  <a:pt x="153372" y="893747"/>
                </a:lnTo>
                <a:lnTo>
                  <a:pt x="188571" y="925930"/>
                </a:lnTo>
                <a:lnTo>
                  <a:pt x="225862" y="954326"/>
                </a:lnTo>
                <a:lnTo>
                  <a:pt x="264984" y="978937"/>
                </a:lnTo>
                <a:lnTo>
                  <a:pt x="305676" y="999761"/>
                </a:lnTo>
                <a:lnTo>
                  <a:pt x="347676" y="1016798"/>
                </a:lnTo>
                <a:lnTo>
                  <a:pt x="390723" y="1030050"/>
                </a:lnTo>
                <a:lnTo>
                  <a:pt x="434556" y="1039516"/>
                </a:lnTo>
                <a:lnTo>
                  <a:pt x="478912" y="1045195"/>
                </a:lnTo>
                <a:lnTo>
                  <a:pt x="523531" y="1047088"/>
                </a:lnTo>
                <a:lnTo>
                  <a:pt x="568150" y="1045195"/>
                </a:lnTo>
                <a:lnTo>
                  <a:pt x="612509" y="1039516"/>
                </a:lnTo>
                <a:lnTo>
                  <a:pt x="656347" y="1030050"/>
                </a:lnTo>
                <a:lnTo>
                  <a:pt x="699400" y="1016798"/>
                </a:lnTo>
                <a:lnTo>
                  <a:pt x="741409" y="999761"/>
                </a:lnTo>
                <a:lnTo>
                  <a:pt x="782112" y="978937"/>
                </a:lnTo>
                <a:lnTo>
                  <a:pt x="821247" y="954326"/>
                </a:lnTo>
                <a:lnTo>
                  <a:pt x="858553" y="925930"/>
                </a:lnTo>
                <a:lnTo>
                  <a:pt x="893768" y="893747"/>
                </a:lnTo>
                <a:lnTo>
                  <a:pt x="925941" y="858539"/>
                </a:lnTo>
                <a:lnTo>
                  <a:pt x="954329" y="821239"/>
                </a:lnTo>
                <a:lnTo>
                  <a:pt x="978931" y="782109"/>
                </a:lnTo>
                <a:lnTo>
                  <a:pt x="999749" y="741411"/>
                </a:lnTo>
                <a:lnTo>
                  <a:pt x="1016782" y="699406"/>
                </a:lnTo>
                <a:lnTo>
                  <a:pt x="1030029" y="656356"/>
                </a:lnTo>
                <a:lnTo>
                  <a:pt x="1039492" y="612521"/>
                </a:lnTo>
                <a:lnTo>
                  <a:pt x="1045169" y="568163"/>
                </a:lnTo>
                <a:lnTo>
                  <a:pt x="1047062" y="523544"/>
                </a:lnTo>
                <a:lnTo>
                  <a:pt x="1045169" y="478925"/>
                </a:lnTo>
                <a:lnTo>
                  <a:pt x="1039492" y="434567"/>
                </a:lnTo>
                <a:lnTo>
                  <a:pt x="1030029" y="390732"/>
                </a:lnTo>
                <a:lnTo>
                  <a:pt x="1016782" y="347681"/>
                </a:lnTo>
                <a:lnTo>
                  <a:pt x="999749" y="305676"/>
                </a:lnTo>
                <a:lnTo>
                  <a:pt x="978931" y="264978"/>
                </a:lnTo>
                <a:lnTo>
                  <a:pt x="954329" y="225849"/>
                </a:lnTo>
                <a:lnTo>
                  <a:pt x="925941" y="188549"/>
                </a:lnTo>
                <a:lnTo>
                  <a:pt x="893768" y="153340"/>
                </a:lnTo>
                <a:lnTo>
                  <a:pt x="858553" y="121158"/>
                </a:lnTo>
                <a:lnTo>
                  <a:pt x="821247" y="92761"/>
                </a:lnTo>
                <a:lnTo>
                  <a:pt x="782112" y="68151"/>
                </a:lnTo>
                <a:lnTo>
                  <a:pt x="741409" y="47327"/>
                </a:lnTo>
                <a:lnTo>
                  <a:pt x="699400" y="30289"/>
                </a:lnTo>
                <a:lnTo>
                  <a:pt x="656347" y="17037"/>
                </a:lnTo>
                <a:lnTo>
                  <a:pt x="612509" y="7572"/>
                </a:lnTo>
                <a:lnTo>
                  <a:pt x="568150" y="1893"/>
                </a:lnTo>
                <a:lnTo>
                  <a:pt x="523531" y="0"/>
                </a:lnTo>
                <a:close/>
              </a:path>
            </a:pathLst>
          </a:custGeom>
          <a:solidFill>
            <a:srgbClr val="DCDEE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10849722" y="7410570"/>
            <a:ext cx="1047115" cy="1047115"/>
          </a:xfrm>
          <a:custGeom>
            <a:avLst/>
            <a:gdLst/>
            <a:ahLst/>
            <a:cxnLst/>
            <a:rect l="l" t="t" r="r" b="b"/>
            <a:pathLst>
              <a:path w="1047115" h="1047115">
                <a:moveTo>
                  <a:pt x="893745" y="153342"/>
                </a:moveTo>
                <a:lnTo>
                  <a:pt x="925929" y="188551"/>
                </a:lnTo>
                <a:lnTo>
                  <a:pt x="954326" y="225851"/>
                </a:lnTo>
                <a:lnTo>
                  <a:pt x="978937" y="264980"/>
                </a:lnTo>
                <a:lnTo>
                  <a:pt x="999762" y="305678"/>
                </a:lnTo>
                <a:lnTo>
                  <a:pt x="1016801" y="347683"/>
                </a:lnTo>
                <a:lnTo>
                  <a:pt x="1030053" y="390733"/>
                </a:lnTo>
                <a:lnTo>
                  <a:pt x="1039519" y="434568"/>
                </a:lnTo>
                <a:lnTo>
                  <a:pt x="1045198" y="478925"/>
                </a:lnTo>
                <a:lnTo>
                  <a:pt x="1047091" y="523544"/>
                </a:lnTo>
                <a:lnTo>
                  <a:pt x="1045198" y="568162"/>
                </a:lnTo>
                <a:lnTo>
                  <a:pt x="1039519" y="612519"/>
                </a:lnTo>
                <a:lnTo>
                  <a:pt x="1030053" y="656354"/>
                </a:lnTo>
                <a:lnTo>
                  <a:pt x="1016801" y="699404"/>
                </a:lnTo>
                <a:lnTo>
                  <a:pt x="999762" y="741409"/>
                </a:lnTo>
                <a:lnTo>
                  <a:pt x="978937" y="782107"/>
                </a:lnTo>
                <a:lnTo>
                  <a:pt x="954326" y="821236"/>
                </a:lnTo>
                <a:lnTo>
                  <a:pt x="925929" y="858536"/>
                </a:lnTo>
                <a:lnTo>
                  <a:pt x="893745" y="893745"/>
                </a:lnTo>
                <a:lnTo>
                  <a:pt x="858536" y="925929"/>
                </a:lnTo>
                <a:lnTo>
                  <a:pt x="821236" y="954326"/>
                </a:lnTo>
                <a:lnTo>
                  <a:pt x="782107" y="978937"/>
                </a:lnTo>
                <a:lnTo>
                  <a:pt x="741409" y="999762"/>
                </a:lnTo>
                <a:lnTo>
                  <a:pt x="699404" y="1016801"/>
                </a:lnTo>
                <a:lnTo>
                  <a:pt x="656354" y="1030053"/>
                </a:lnTo>
                <a:lnTo>
                  <a:pt x="612519" y="1039519"/>
                </a:lnTo>
                <a:lnTo>
                  <a:pt x="568162" y="1045198"/>
                </a:lnTo>
                <a:lnTo>
                  <a:pt x="523544" y="1047091"/>
                </a:lnTo>
                <a:lnTo>
                  <a:pt x="478925" y="1045198"/>
                </a:lnTo>
                <a:lnTo>
                  <a:pt x="434568" y="1039519"/>
                </a:lnTo>
                <a:lnTo>
                  <a:pt x="390733" y="1030053"/>
                </a:lnTo>
                <a:lnTo>
                  <a:pt x="347683" y="1016801"/>
                </a:lnTo>
                <a:lnTo>
                  <a:pt x="305678" y="999762"/>
                </a:lnTo>
                <a:lnTo>
                  <a:pt x="264980" y="978937"/>
                </a:lnTo>
                <a:lnTo>
                  <a:pt x="225851" y="954326"/>
                </a:lnTo>
                <a:lnTo>
                  <a:pt x="188551" y="925929"/>
                </a:lnTo>
                <a:lnTo>
                  <a:pt x="153342" y="893745"/>
                </a:lnTo>
                <a:lnTo>
                  <a:pt x="121159" y="858536"/>
                </a:lnTo>
                <a:lnTo>
                  <a:pt x="92762" y="821236"/>
                </a:lnTo>
                <a:lnTo>
                  <a:pt x="68152" y="782107"/>
                </a:lnTo>
                <a:lnTo>
                  <a:pt x="47328" y="741409"/>
                </a:lnTo>
                <a:lnTo>
                  <a:pt x="30289" y="699404"/>
                </a:lnTo>
                <a:lnTo>
                  <a:pt x="17038" y="656354"/>
                </a:lnTo>
                <a:lnTo>
                  <a:pt x="7572" y="612519"/>
                </a:lnTo>
                <a:lnTo>
                  <a:pt x="1893" y="568162"/>
                </a:lnTo>
                <a:lnTo>
                  <a:pt x="0" y="523544"/>
                </a:lnTo>
                <a:lnTo>
                  <a:pt x="1893" y="478925"/>
                </a:lnTo>
                <a:lnTo>
                  <a:pt x="7572" y="434568"/>
                </a:lnTo>
                <a:lnTo>
                  <a:pt x="17038" y="390733"/>
                </a:lnTo>
                <a:lnTo>
                  <a:pt x="30289" y="347683"/>
                </a:lnTo>
                <a:lnTo>
                  <a:pt x="47328" y="305678"/>
                </a:lnTo>
                <a:lnTo>
                  <a:pt x="68152" y="264980"/>
                </a:lnTo>
                <a:lnTo>
                  <a:pt x="92762" y="225851"/>
                </a:lnTo>
                <a:lnTo>
                  <a:pt x="121159" y="188551"/>
                </a:lnTo>
                <a:lnTo>
                  <a:pt x="153342" y="153342"/>
                </a:lnTo>
                <a:lnTo>
                  <a:pt x="188551" y="121159"/>
                </a:lnTo>
                <a:lnTo>
                  <a:pt x="225851" y="92762"/>
                </a:lnTo>
                <a:lnTo>
                  <a:pt x="264980" y="68152"/>
                </a:lnTo>
                <a:lnTo>
                  <a:pt x="305678" y="47328"/>
                </a:lnTo>
                <a:lnTo>
                  <a:pt x="347683" y="30289"/>
                </a:lnTo>
                <a:lnTo>
                  <a:pt x="390733" y="17038"/>
                </a:lnTo>
                <a:lnTo>
                  <a:pt x="434568" y="7572"/>
                </a:lnTo>
                <a:lnTo>
                  <a:pt x="478925" y="1893"/>
                </a:lnTo>
                <a:lnTo>
                  <a:pt x="523544" y="0"/>
                </a:lnTo>
                <a:lnTo>
                  <a:pt x="568162" y="1893"/>
                </a:lnTo>
                <a:lnTo>
                  <a:pt x="612519" y="7572"/>
                </a:lnTo>
                <a:lnTo>
                  <a:pt x="656354" y="17038"/>
                </a:lnTo>
                <a:lnTo>
                  <a:pt x="699404" y="30289"/>
                </a:lnTo>
                <a:lnTo>
                  <a:pt x="741409" y="47328"/>
                </a:lnTo>
                <a:lnTo>
                  <a:pt x="782107" y="68152"/>
                </a:lnTo>
                <a:lnTo>
                  <a:pt x="821236" y="92762"/>
                </a:lnTo>
                <a:lnTo>
                  <a:pt x="858536" y="121159"/>
                </a:lnTo>
                <a:lnTo>
                  <a:pt x="893745" y="153342"/>
                </a:lnTo>
                <a:close/>
              </a:path>
            </a:pathLst>
          </a:custGeom>
          <a:ln w="41883">
            <a:solidFill>
              <a:srgbClr val="00245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10942075" y="7772961"/>
            <a:ext cx="869083" cy="316089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7923266" y="7352624"/>
            <a:ext cx="1151797" cy="1151797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7975618" y="7384031"/>
            <a:ext cx="1047115" cy="1047115"/>
          </a:xfrm>
          <a:custGeom>
            <a:avLst/>
            <a:gdLst/>
            <a:ahLst/>
            <a:cxnLst/>
            <a:rect l="l" t="t" r="r" b="b"/>
            <a:pathLst>
              <a:path w="1047115" h="1047115">
                <a:moveTo>
                  <a:pt x="523546" y="0"/>
                </a:moveTo>
                <a:lnTo>
                  <a:pt x="478928" y="1893"/>
                </a:lnTo>
                <a:lnTo>
                  <a:pt x="434571" y="7572"/>
                </a:lnTo>
                <a:lnTo>
                  <a:pt x="390737" y="17037"/>
                </a:lnTo>
                <a:lnTo>
                  <a:pt x="347687" y="30289"/>
                </a:lnTo>
                <a:lnTo>
                  <a:pt x="305683" y="47327"/>
                </a:lnTo>
                <a:lnTo>
                  <a:pt x="264985" y="68151"/>
                </a:lnTo>
                <a:lnTo>
                  <a:pt x="225856" y="92761"/>
                </a:lnTo>
                <a:lnTo>
                  <a:pt x="188557" y="121158"/>
                </a:lnTo>
                <a:lnTo>
                  <a:pt x="153348" y="153340"/>
                </a:lnTo>
                <a:lnTo>
                  <a:pt x="121164" y="188549"/>
                </a:lnTo>
                <a:lnTo>
                  <a:pt x="92766" y="225849"/>
                </a:lnTo>
                <a:lnTo>
                  <a:pt x="68154" y="264978"/>
                </a:lnTo>
                <a:lnTo>
                  <a:pt x="47329" y="305676"/>
                </a:lnTo>
                <a:lnTo>
                  <a:pt x="30291" y="347681"/>
                </a:lnTo>
                <a:lnTo>
                  <a:pt x="17038" y="390732"/>
                </a:lnTo>
                <a:lnTo>
                  <a:pt x="7572" y="434567"/>
                </a:lnTo>
                <a:lnTo>
                  <a:pt x="1893" y="478925"/>
                </a:lnTo>
                <a:lnTo>
                  <a:pt x="0" y="523544"/>
                </a:lnTo>
                <a:lnTo>
                  <a:pt x="1893" y="568163"/>
                </a:lnTo>
                <a:lnTo>
                  <a:pt x="7572" y="612521"/>
                </a:lnTo>
                <a:lnTo>
                  <a:pt x="17038" y="656356"/>
                </a:lnTo>
                <a:lnTo>
                  <a:pt x="30291" y="699406"/>
                </a:lnTo>
                <a:lnTo>
                  <a:pt x="47329" y="741411"/>
                </a:lnTo>
                <a:lnTo>
                  <a:pt x="68154" y="782109"/>
                </a:lnTo>
                <a:lnTo>
                  <a:pt x="92766" y="821239"/>
                </a:lnTo>
                <a:lnTo>
                  <a:pt x="121164" y="858539"/>
                </a:lnTo>
                <a:lnTo>
                  <a:pt x="153348" y="893747"/>
                </a:lnTo>
                <a:lnTo>
                  <a:pt x="188557" y="925930"/>
                </a:lnTo>
                <a:lnTo>
                  <a:pt x="225856" y="954326"/>
                </a:lnTo>
                <a:lnTo>
                  <a:pt x="264985" y="978937"/>
                </a:lnTo>
                <a:lnTo>
                  <a:pt x="305683" y="999761"/>
                </a:lnTo>
                <a:lnTo>
                  <a:pt x="347687" y="1016798"/>
                </a:lnTo>
                <a:lnTo>
                  <a:pt x="390737" y="1030050"/>
                </a:lnTo>
                <a:lnTo>
                  <a:pt x="434571" y="1039516"/>
                </a:lnTo>
                <a:lnTo>
                  <a:pt x="478928" y="1045195"/>
                </a:lnTo>
                <a:lnTo>
                  <a:pt x="523546" y="1047088"/>
                </a:lnTo>
                <a:lnTo>
                  <a:pt x="568165" y="1045195"/>
                </a:lnTo>
                <a:lnTo>
                  <a:pt x="612522" y="1039516"/>
                </a:lnTo>
                <a:lnTo>
                  <a:pt x="656356" y="1030050"/>
                </a:lnTo>
                <a:lnTo>
                  <a:pt x="699406" y="1016798"/>
                </a:lnTo>
                <a:lnTo>
                  <a:pt x="741410" y="999761"/>
                </a:lnTo>
                <a:lnTo>
                  <a:pt x="782107" y="978937"/>
                </a:lnTo>
                <a:lnTo>
                  <a:pt x="821237" y="954326"/>
                </a:lnTo>
                <a:lnTo>
                  <a:pt x="858536" y="925930"/>
                </a:lnTo>
                <a:lnTo>
                  <a:pt x="893745" y="893747"/>
                </a:lnTo>
                <a:lnTo>
                  <a:pt x="925929" y="858539"/>
                </a:lnTo>
                <a:lnTo>
                  <a:pt x="954327" y="821239"/>
                </a:lnTo>
                <a:lnTo>
                  <a:pt x="978938" y="782109"/>
                </a:lnTo>
                <a:lnTo>
                  <a:pt x="999763" y="741411"/>
                </a:lnTo>
                <a:lnTo>
                  <a:pt x="1016802" y="699406"/>
                </a:lnTo>
                <a:lnTo>
                  <a:pt x="1030055" y="656356"/>
                </a:lnTo>
                <a:lnTo>
                  <a:pt x="1039520" y="612521"/>
                </a:lnTo>
                <a:lnTo>
                  <a:pt x="1045200" y="568163"/>
                </a:lnTo>
                <a:lnTo>
                  <a:pt x="1047093" y="523544"/>
                </a:lnTo>
                <a:lnTo>
                  <a:pt x="1045200" y="478925"/>
                </a:lnTo>
                <a:lnTo>
                  <a:pt x="1039520" y="434567"/>
                </a:lnTo>
                <a:lnTo>
                  <a:pt x="1030055" y="390732"/>
                </a:lnTo>
                <a:lnTo>
                  <a:pt x="1016802" y="347681"/>
                </a:lnTo>
                <a:lnTo>
                  <a:pt x="999763" y="305676"/>
                </a:lnTo>
                <a:lnTo>
                  <a:pt x="978938" y="264978"/>
                </a:lnTo>
                <a:lnTo>
                  <a:pt x="954327" y="225849"/>
                </a:lnTo>
                <a:lnTo>
                  <a:pt x="925929" y="188549"/>
                </a:lnTo>
                <a:lnTo>
                  <a:pt x="893745" y="153340"/>
                </a:lnTo>
                <a:lnTo>
                  <a:pt x="858536" y="121158"/>
                </a:lnTo>
                <a:lnTo>
                  <a:pt x="821237" y="92761"/>
                </a:lnTo>
                <a:lnTo>
                  <a:pt x="782107" y="68151"/>
                </a:lnTo>
                <a:lnTo>
                  <a:pt x="741410" y="47327"/>
                </a:lnTo>
                <a:lnTo>
                  <a:pt x="699406" y="30289"/>
                </a:lnTo>
                <a:lnTo>
                  <a:pt x="656356" y="17037"/>
                </a:lnTo>
                <a:lnTo>
                  <a:pt x="612522" y="7572"/>
                </a:lnTo>
                <a:lnTo>
                  <a:pt x="568165" y="1893"/>
                </a:lnTo>
                <a:lnTo>
                  <a:pt x="523546" y="0"/>
                </a:lnTo>
                <a:close/>
              </a:path>
            </a:pathLst>
          </a:custGeom>
          <a:solidFill>
            <a:srgbClr val="DCDEE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7975620" y="7384036"/>
            <a:ext cx="1047115" cy="1047115"/>
          </a:xfrm>
          <a:custGeom>
            <a:avLst/>
            <a:gdLst/>
            <a:ahLst/>
            <a:cxnLst/>
            <a:rect l="l" t="t" r="r" b="b"/>
            <a:pathLst>
              <a:path w="1047115" h="1047115">
                <a:moveTo>
                  <a:pt x="893745" y="153342"/>
                </a:moveTo>
                <a:lnTo>
                  <a:pt x="925929" y="188551"/>
                </a:lnTo>
                <a:lnTo>
                  <a:pt x="954326" y="225851"/>
                </a:lnTo>
                <a:lnTo>
                  <a:pt x="978937" y="264980"/>
                </a:lnTo>
                <a:lnTo>
                  <a:pt x="999762" y="305678"/>
                </a:lnTo>
                <a:lnTo>
                  <a:pt x="1016801" y="347683"/>
                </a:lnTo>
                <a:lnTo>
                  <a:pt x="1030053" y="390733"/>
                </a:lnTo>
                <a:lnTo>
                  <a:pt x="1039519" y="434568"/>
                </a:lnTo>
                <a:lnTo>
                  <a:pt x="1045198" y="478925"/>
                </a:lnTo>
                <a:lnTo>
                  <a:pt x="1047091" y="523544"/>
                </a:lnTo>
                <a:lnTo>
                  <a:pt x="1045198" y="568162"/>
                </a:lnTo>
                <a:lnTo>
                  <a:pt x="1039519" y="612519"/>
                </a:lnTo>
                <a:lnTo>
                  <a:pt x="1030053" y="656354"/>
                </a:lnTo>
                <a:lnTo>
                  <a:pt x="1016801" y="699404"/>
                </a:lnTo>
                <a:lnTo>
                  <a:pt x="999762" y="741409"/>
                </a:lnTo>
                <a:lnTo>
                  <a:pt x="978937" y="782107"/>
                </a:lnTo>
                <a:lnTo>
                  <a:pt x="954326" y="821236"/>
                </a:lnTo>
                <a:lnTo>
                  <a:pt x="925929" y="858536"/>
                </a:lnTo>
                <a:lnTo>
                  <a:pt x="893745" y="893745"/>
                </a:lnTo>
                <a:lnTo>
                  <a:pt x="858536" y="925929"/>
                </a:lnTo>
                <a:lnTo>
                  <a:pt x="821236" y="954326"/>
                </a:lnTo>
                <a:lnTo>
                  <a:pt x="782107" y="978937"/>
                </a:lnTo>
                <a:lnTo>
                  <a:pt x="741409" y="999762"/>
                </a:lnTo>
                <a:lnTo>
                  <a:pt x="699404" y="1016801"/>
                </a:lnTo>
                <a:lnTo>
                  <a:pt x="656354" y="1030053"/>
                </a:lnTo>
                <a:lnTo>
                  <a:pt x="612519" y="1039519"/>
                </a:lnTo>
                <a:lnTo>
                  <a:pt x="568162" y="1045198"/>
                </a:lnTo>
                <a:lnTo>
                  <a:pt x="523544" y="1047091"/>
                </a:lnTo>
                <a:lnTo>
                  <a:pt x="478925" y="1045198"/>
                </a:lnTo>
                <a:lnTo>
                  <a:pt x="434568" y="1039519"/>
                </a:lnTo>
                <a:lnTo>
                  <a:pt x="390733" y="1030053"/>
                </a:lnTo>
                <a:lnTo>
                  <a:pt x="347683" y="1016801"/>
                </a:lnTo>
                <a:lnTo>
                  <a:pt x="305678" y="999762"/>
                </a:lnTo>
                <a:lnTo>
                  <a:pt x="264980" y="978937"/>
                </a:lnTo>
                <a:lnTo>
                  <a:pt x="225851" y="954326"/>
                </a:lnTo>
                <a:lnTo>
                  <a:pt x="188551" y="925929"/>
                </a:lnTo>
                <a:lnTo>
                  <a:pt x="153342" y="893745"/>
                </a:lnTo>
                <a:lnTo>
                  <a:pt x="121159" y="858536"/>
                </a:lnTo>
                <a:lnTo>
                  <a:pt x="92762" y="821236"/>
                </a:lnTo>
                <a:lnTo>
                  <a:pt x="68152" y="782107"/>
                </a:lnTo>
                <a:lnTo>
                  <a:pt x="47328" y="741409"/>
                </a:lnTo>
                <a:lnTo>
                  <a:pt x="30289" y="699404"/>
                </a:lnTo>
                <a:lnTo>
                  <a:pt x="17038" y="656354"/>
                </a:lnTo>
                <a:lnTo>
                  <a:pt x="7572" y="612519"/>
                </a:lnTo>
                <a:lnTo>
                  <a:pt x="1893" y="568162"/>
                </a:lnTo>
                <a:lnTo>
                  <a:pt x="0" y="523544"/>
                </a:lnTo>
                <a:lnTo>
                  <a:pt x="1893" y="478925"/>
                </a:lnTo>
                <a:lnTo>
                  <a:pt x="7572" y="434568"/>
                </a:lnTo>
                <a:lnTo>
                  <a:pt x="17038" y="390733"/>
                </a:lnTo>
                <a:lnTo>
                  <a:pt x="30289" y="347683"/>
                </a:lnTo>
                <a:lnTo>
                  <a:pt x="47328" y="305678"/>
                </a:lnTo>
                <a:lnTo>
                  <a:pt x="68152" y="264980"/>
                </a:lnTo>
                <a:lnTo>
                  <a:pt x="92762" y="225851"/>
                </a:lnTo>
                <a:lnTo>
                  <a:pt x="121159" y="188551"/>
                </a:lnTo>
                <a:lnTo>
                  <a:pt x="153342" y="153342"/>
                </a:lnTo>
                <a:lnTo>
                  <a:pt x="188551" y="121159"/>
                </a:lnTo>
                <a:lnTo>
                  <a:pt x="225851" y="92762"/>
                </a:lnTo>
                <a:lnTo>
                  <a:pt x="264980" y="68152"/>
                </a:lnTo>
                <a:lnTo>
                  <a:pt x="305678" y="47328"/>
                </a:lnTo>
                <a:lnTo>
                  <a:pt x="347683" y="30289"/>
                </a:lnTo>
                <a:lnTo>
                  <a:pt x="390733" y="17038"/>
                </a:lnTo>
                <a:lnTo>
                  <a:pt x="434568" y="7572"/>
                </a:lnTo>
                <a:lnTo>
                  <a:pt x="478925" y="1893"/>
                </a:lnTo>
                <a:lnTo>
                  <a:pt x="523544" y="0"/>
                </a:lnTo>
                <a:lnTo>
                  <a:pt x="568162" y="1893"/>
                </a:lnTo>
                <a:lnTo>
                  <a:pt x="612519" y="7572"/>
                </a:lnTo>
                <a:lnTo>
                  <a:pt x="656354" y="17038"/>
                </a:lnTo>
                <a:lnTo>
                  <a:pt x="699404" y="30289"/>
                </a:lnTo>
                <a:lnTo>
                  <a:pt x="741409" y="47328"/>
                </a:lnTo>
                <a:lnTo>
                  <a:pt x="782107" y="68152"/>
                </a:lnTo>
                <a:lnTo>
                  <a:pt x="821236" y="92762"/>
                </a:lnTo>
                <a:lnTo>
                  <a:pt x="858536" y="121159"/>
                </a:lnTo>
                <a:lnTo>
                  <a:pt x="893745" y="153342"/>
                </a:lnTo>
                <a:close/>
              </a:path>
            </a:pathLst>
          </a:custGeom>
          <a:ln w="41883">
            <a:solidFill>
              <a:srgbClr val="00245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8064717" y="7748454"/>
            <a:ext cx="872355" cy="314063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5089028" y="7352624"/>
            <a:ext cx="1151797" cy="1151797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5141379" y="7384031"/>
            <a:ext cx="1047115" cy="1047115"/>
          </a:xfrm>
          <a:custGeom>
            <a:avLst/>
            <a:gdLst/>
            <a:ahLst/>
            <a:cxnLst/>
            <a:rect l="l" t="t" r="r" b="b"/>
            <a:pathLst>
              <a:path w="1047114" h="1047115">
                <a:moveTo>
                  <a:pt x="523546" y="0"/>
                </a:moveTo>
                <a:lnTo>
                  <a:pt x="478928" y="1893"/>
                </a:lnTo>
                <a:lnTo>
                  <a:pt x="434571" y="7572"/>
                </a:lnTo>
                <a:lnTo>
                  <a:pt x="390737" y="17037"/>
                </a:lnTo>
                <a:lnTo>
                  <a:pt x="347687" y="30289"/>
                </a:lnTo>
                <a:lnTo>
                  <a:pt x="305683" y="47327"/>
                </a:lnTo>
                <a:lnTo>
                  <a:pt x="264985" y="68151"/>
                </a:lnTo>
                <a:lnTo>
                  <a:pt x="225856" y="92761"/>
                </a:lnTo>
                <a:lnTo>
                  <a:pt x="188557" y="121158"/>
                </a:lnTo>
                <a:lnTo>
                  <a:pt x="153348" y="153340"/>
                </a:lnTo>
                <a:lnTo>
                  <a:pt x="121164" y="188549"/>
                </a:lnTo>
                <a:lnTo>
                  <a:pt x="92766" y="225849"/>
                </a:lnTo>
                <a:lnTo>
                  <a:pt x="68154" y="264978"/>
                </a:lnTo>
                <a:lnTo>
                  <a:pt x="47329" y="305676"/>
                </a:lnTo>
                <a:lnTo>
                  <a:pt x="30291" y="347681"/>
                </a:lnTo>
                <a:lnTo>
                  <a:pt x="17038" y="390732"/>
                </a:lnTo>
                <a:lnTo>
                  <a:pt x="7572" y="434567"/>
                </a:lnTo>
                <a:lnTo>
                  <a:pt x="1893" y="478925"/>
                </a:lnTo>
                <a:lnTo>
                  <a:pt x="0" y="523544"/>
                </a:lnTo>
                <a:lnTo>
                  <a:pt x="1893" y="568163"/>
                </a:lnTo>
                <a:lnTo>
                  <a:pt x="7572" y="612521"/>
                </a:lnTo>
                <a:lnTo>
                  <a:pt x="17038" y="656356"/>
                </a:lnTo>
                <a:lnTo>
                  <a:pt x="30291" y="699406"/>
                </a:lnTo>
                <a:lnTo>
                  <a:pt x="47329" y="741411"/>
                </a:lnTo>
                <a:lnTo>
                  <a:pt x="68154" y="782109"/>
                </a:lnTo>
                <a:lnTo>
                  <a:pt x="92766" y="821239"/>
                </a:lnTo>
                <a:lnTo>
                  <a:pt x="121164" y="858539"/>
                </a:lnTo>
                <a:lnTo>
                  <a:pt x="153348" y="893747"/>
                </a:lnTo>
                <a:lnTo>
                  <a:pt x="188557" y="925930"/>
                </a:lnTo>
                <a:lnTo>
                  <a:pt x="225856" y="954326"/>
                </a:lnTo>
                <a:lnTo>
                  <a:pt x="264985" y="978937"/>
                </a:lnTo>
                <a:lnTo>
                  <a:pt x="305683" y="999761"/>
                </a:lnTo>
                <a:lnTo>
                  <a:pt x="347687" y="1016798"/>
                </a:lnTo>
                <a:lnTo>
                  <a:pt x="390737" y="1030050"/>
                </a:lnTo>
                <a:lnTo>
                  <a:pt x="434571" y="1039516"/>
                </a:lnTo>
                <a:lnTo>
                  <a:pt x="478928" y="1045195"/>
                </a:lnTo>
                <a:lnTo>
                  <a:pt x="523546" y="1047088"/>
                </a:lnTo>
                <a:lnTo>
                  <a:pt x="568165" y="1045195"/>
                </a:lnTo>
                <a:lnTo>
                  <a:pt x="612522" y="1039516"/>
                </a:lnTo>
                <a:lnTo>
                  <a:pt x="656356" y="1030050"/>
                </a:lnTo>
                <a:lnTo>
                  <a:pt x="699406" y="1016798"/>
                </a:lnTo>
                <a:lnTo>
                  <a:pt x="741410" y="999761"/>
                </a:lnTo>
                <a:lnTo>
                  <a:pt x="782107" y="978937"/>
                </a:lnTo>
                <a:lnTo>
                  <a:pt x="821237" y="954326"/>
                </a:lnTo>
                <a:lnTo>
                  <a:pt x="858536" y="925930"/>
                </a:lnTo>
                <a:lnTo>
                  <a:pt x="893745" y="893747"/>
                </a:lnTo>
                <a:lnTo>
                  <a:pt x="925929" y="858539"/>
                </a:lnTo>
                <a:lnTo>
                  <a:pt x="954327" y="821239"/>
                </a:lnTo>
                <a:lnTo>
                  <a:pt x="978938" y="782109"/>
                </a:lnTo>
                <a:lnTo>
                  <a:pt x="999763" y="741411"/>
                </a:lnTo>
                <a:lnTo>
                  <a:pt x="1016802" y="699406"/>
                </a:lnTo>
                <a:lnTo>
                  <a:pt x="1030055" y="656356"/>
                </a:lnTo>
                <a:lnTo>
                  <a:pt x="1039520" y="612521"/>
                </a:lnTo>
                <a:lnTo>
                  <a:pt x="1045200" y="568163"/>
                </a:lnTo>
                <a:lnTo>
                  <a:pt x="1047093" y="523544"/>
                </a:lnTo>
                <a:lnTo>
                  <a:pt x="1045200" y="478925"/>
                </a:lnTo>
                <a:lnTo>
                  <a:pt x="1039520" y="434567"/>
                </a:lnTo>
                <a:lnTo>
                  <a:pt x="1030055" y="390732"/>
                </a:lnTo>
                <a:lnTo>
                  <a:pt x="1016802" y="347681"/>
                </a:lnTo>
                <a:lnTo>
                  <a:pt x="999763" y="305676"/>
                </a:lnTo>
                <a:lnTo>
                  <a:pt x="978938" y="264978"/>
                </a:lnTo>
                <a:lnTo>
                  <a:pt x="954327" y="225849"/>
                </a:lnTo>
                <a:lnTo>
                  <a:pt x="925929" y="188549"/>
                </a:lnTo>
                <a:lnTo>
                  <a:pt x="893745" y="153340"/>
                </a:lnTo>
                <a:lnTo>
                  <a:pt x="858536" y="121158"/>
                </a:lnTo>
                <a:lnTo>
                  <a:pt x="821237" y="92761"/>
                </a:lnTo>
                <a:lnTo>
                  <a:pt x="782107" y="68151"/>
                </a:lnTo>
                <a:lnTo>
                  <a:pt x="741410" y="47327"/>
                </a:lnTo>
                <a:lnTo>
                  <a:pt x="699406" y="30289"/>
                </a:lnTo>
                <a:lnTo>
                  <a:pt x="656356" y="17037"/>
                </a:lnTo>
                <a:lnTo>
                  <a:pt x="612522" y="7572"/>
                </a:lnTo>
                <a:lnTo>
                  <a:pt x="568165" y="1893"/>
                </a:lnTo>
                <a:lnTo>
                  <a:pt x="523546" y="0"/>
                </a:lnTo>
                <a:close/>
              </a:path>
            </a:pathLst>
          </a:custGeom>
          <a:solidFill>
            <a:srgbClr val="DCDEE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5141382" y="7384036"/>
            <a:ext cx="1047115" cy="1047115"/>
          </a:xfrm>
          <a:custGeom>
            <a:avLst/>
            <a:gdLst/>
            <a:ahLst/>
            <a:cxnLst/>
            <a:rect l="l" t="t" r="r" b="b"/>
            <a:pathLst>
              <a:path w="1047114" h="1047115">
                <a:moveTo>
                  <a:pt x="893745" y="153342"/>
                </a:moveTo>
                <a:lnTo>
                  <a:pt x="925929" y="188551"/>
                </a:lnTo>
                <a:lnTo>
                  <a:pt x="954326" y="225851"/>
                </a:lnTo>
                <a:lnTo>
                  <a:pt x="978937" y="264980"/>
                </a:lnTo>
                <a:lnTo>
                  <a:pt x="999762" y="305678"/>
                </a:lnTo>
                <a:lnTo>
                  <a:pt x="1016801" y="347683"/>
                </a:lnTo>
                <a:lnTo>
                  <a:pt x="1030053" y="390733"/>
                </a:lnTo>
                <a:lnTo>
                  <a:pt x="1039519" y="434568"/>
                </a:lnTo>
                <a:lnTo>
                  <a:pt x="1045198" y="478925"/>
                </a:lnTo>
                <a:lnTo>
                  <a:pt x="1047091" y="523544"/>
                </a:lnTo>
                <a:lnTo>
                  <a:pt x="1045198" y="568162"/>
                </a:lnTo>
                <a:lnTo>
                  <a:pt x="1039519" y="612519"/>
                </a:lnTo>
                <a:lnTo>
                  <a:pt x="1030053" y="656354"/>
                </a:lnTo>
                <a:lnTo>
                  <a:pt x="1016801" y="699404"/>
                </a:lnTo>
                <a:lnTo>
                  <a:pt x="999762" y="741409"/>
                </a:lnTo>
                <a:lnTo>
                  <a:pt x="978937" y="782107"/>
                </a:lnTo>
                <a:lnTo>
                  <a:pt x="954326" y="821236"/>
                </a:lnTo>
                <a:lnTo>
                  <a:pt x="925929" y="858536"/>
                </a:lnTo>
                <a:lnTo>
                  <a:pt x="893745" y="893745"/>
                </a:lnTo>
                <a:lnTo>
                  <a:pt x="858536" y="925929"/>
                </a:lnTo>
                <a:lnTo>
                  <a:pt x="821236" y="954326"/>
                </a:lnTo>
                <a:lnTo>
                  <a:pt x="782107" y="978937"/>
                </a:lnTo>
                <a:lnTo>
                  <a:pt x="741409" y="999762"/>
                </a:lnTo>
                <a:lnTo>
                  <a:pt x="699404" y="1016801"/>
                </a:lnTo>
                <a:lnTo>
                  <a:pt x="656354" y="1030053"/>
                </a:lnTo>
                <a:lnTo>
                  <a:pt x="612519" y="1039519"/>
                </a:lnTo>
                <a:lnTo>
                  <a:pt x="568162" y="1045198"/>
                </a:lnTo>
                <a:lnTo>
                  <a:pt x="523544" y="1047091"/>
                </a:lnTo>
                <a:lnTo>
                  <a:pt x="478925" y="1045198"/>
                </a:lnTo>
                <a:lnTo>
                  <a:pt x="434568" y="1039519"/>
                </a:lnTo>
                <a:lnTo>
                  <a:pt x="390733" y="1030053"/>
                </a:lnTo>
                <a:lnTo>
                  <a:pt x="347683" y="1016801"/>
                </a:lnTo>
                <a:lnTo>
                  <a:pt x="305678" y="999762"/>
                </a:lnTo>
                <a:lnTo>
                  <a:pt x="264980" y="978937"/>
                </a:lnTo>
                <a:lnTo>
                  <a:pt x="225851" y="954326"/>
                </a:lnTo>
                <a:lnTo>
                  <a:pt x="188551" y="925929"/>
                </a:lnTo>
                <a:lnTo>
                  <a:pt x="153342" y="893745"/>
                </a:lnTo>
                <a:lnTo>
                  <a:pt x="121159" y="858536"/>
                </a:lnTo>
                <a:lnTo>
                  <a:pt x="92762" y="821236"/>
                </a:lnTo>
                <a:lnTo>
                  <a:pt x="68152" y="782107"/>
                </a:lnTo>
                <a:lnTo>
                  <a:pt x="47328" y="741409"/>
                </a:lnTo>
                <a:lnTo>
                  <a:pt x="30289" y="699404"/>
                </a:lnTo>
                <a:lnTo>
                  <a:pt x="17038" y="656354"/>
                </a:lnTo>
                <a:lnTo>
                  <a:pt x="7572" y="612519"/>
                </a:lnTo>
                <a:lnTo>
                  <a:pt x="1893" y="568162"/>
                </a:lnTo>
                <a:lnTo>
                  <a:pt x="0" y="523544"/>
                </a:lnTo>
                <a:lnTo>
                  <a:pt x="1893" y="478925"/>
                </a:lnTo>
                <a:lnTo>
                  <a:pt x="7572" y="434568"/>
                </a:lnTo>
                <a:lnTo>
                  <a:pt x="17038" y="390733"/>
                </a:lnTo>
                <a:lnTo>
                  <a:pt x="30289" y="347683"/>
                </a:lnTo>
                <a:lnTo>
                  <a:pt x="47328" y="305678"/>
                </a:lnTo>
                <a:lnTo>
                  <a:pt x="68152" y="264980"/>
                </a:lnTo>
                <a:lnTo>
                  <a:pt x="92762" y="225851"/>
                </a:lnTo>
                <a:lnTo>
                  <a:pt x="121159" y="188551"/>
                </a:lnTo>
                <a:lnTo>
                  <a:pt x="153342" y="153342"/>
                </a:lnTo>
                <a:lnTo>
                  <a:pt x="188551" y="121159"/>
                </a:lnTo>
                <a:lnTo>
                  <a:pt x="225851" y="92762"/>
                </a:lnTo>
                <a:lnTo>
                  <a:pt x="264980" y="68152"/>
                </a:lnTo>
                <a:lnTo>
                  <a:pt x="305678" y="47328"/>
                </a:lnTo>
                <a:lnTo>
                  <a:pt x="347683" y="30289"/>
                </a:lnTo>
                <a:lnTo>
                  <a:pt x="390733" y="17038"/>
                </a:lnTo>
                <a:lnTo>
                  <a:pt x="434568" y="7572"/>
                </a:lnTo>
                <a:lnTo>
                  <a:pt x="478925" y="1893"/>
                </a:lnTo>
                <a:lnTo>
                  <a:pt x="523544" y="0"/>
                </a:lnTo>
                <a:lnTo>
                  <a:pt x="568162" y="1893"/>
                </a:lnTo>
                <a:lnTo>
                  <a:pt x="612519" y="7572"/>
                </a:lnTo>
                <a:lnTo>
                  <a:pt x="656354" y="17038"/>
                </a:lnTo>
                <a:lnTo>
                  <a:pt x="699404" y="30289"/>
                </a:lnTo>
                <a:lnTo>
                  <a:pt x="741409" y="47328"/>
                </a:lnTo>
                <a:lnTo>
                  <a:pt x="782107" y="68152"/>
                </a:lnTo>
                <a:lnTo>
                  <a:pt x="821236" y="92762"/>
                </a:lnTo>
                <a:lnTo>
                  <a:pt x="858536" y="121159"/>
                </a:lnTo>
                <a:lnTo>
                  <a:pt x="893745" y="153342"/>
                </a:lnTo>
                <a:close/>
              </a:path>
            </a:pathLst>
          </a:custGeom>
          <a:ln w="41883">
            <a:solidFill>
              <a:srgbClr val="00245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5235442" y="7748454"/>
            <a:ext cx="867392" cy="314063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8945120" y="6230909"/>
            <a:ext cx="1982470" cy="1390650"/>
          </a:xfrm>
          <a:custGeom>
            <a:avLst/>
            <a:gdLst/>
            <a:ahLst/>
            <a:cxnLst/>
            <a:rect l="l" t="t" r="r" b="b"/>
            <a:pathLst>
              <a:path w="1982470" h="1390650">
                <a:moveTo>
                  <a:pt x="0" y="0"/>
                </a:moveTo>
                <a:lnTo>
                  <a:pt x="41296" y="28966"/>
                </a:lnTo>
                <a:lnTo>
                  <a:pt x="82592" y="57932"/>
                </a:lnTo>
                <a:lnTo>
                  <a:pt x="123888" y="86899"/>
                </a:lnTo>
                <a:lnTo>
                  <a:pt x="165184" y="115865"/>
                </a:lnTo>
                <a:lnTo>
                  <a:pt x="206480" y="144832"/>
                </a:lnTo>
                <a:lnTo>
                  <a:pt x="247777" y="173798"/>
                </a:lnTo>
                <a:lnTo>
                  <a:pt x="289073" y="202765"/>
                </a:lnTo>
                <a:lnTo>
                  <a:pt x="330369" y="231731"/>
                </a:lnTo>
                <a:lnTo>
                  <a:pt x="371665" y="260698"/>
                </a:lnTo>
                <a:lnTo>
                  <a:pt x="412961" y="289664"/>
                </a:lnTo>
                <a:lnTo>
                  <a:pt x="454258" y="318630"/>
                </a:lnTo>
                <a:lnTo>
                  <a:pt x="495554" y="347597"/>
                </a:lnTo>
                <a:lnTo>
                  <a:pt x="536850" y="376563"/>
                </a:lnTo>
                <a:lnTo>
                  <a:pt x="578146" y="405530"/>
                </a:lnTo>
                <a:lnTo>
                  <a:pt x="619442" y="434496"/>
                </a:lnTo>
                <a:lnTo>
                  <a:pt x="660738" y="463463"/>
                </a:lnTo>
                <a:lnTo>
                  <a:pt x="702035" y="492429"/>
                </a:lnTo>
                <a:lnTo>
                  <a:pt x="743331" y="521395"/>
                </a:lnTo>
                <a:lnTo>
                  <a:pt x="784627" y="550362"/>
                </a:lnTo>
                <a:lnTo>
                  <a:pt x="825923" y="579328"/>
                </a:lnTo>
                <a:lnTo>
                  <a:pt x="867219" y="608295"/>
                </a:lnTo>
                <a:lnTo>
                  <a:pt x="908515" y="637261"/>
                </a:lnTo>
                <a:lnTo>
                  <a:pt x="949811" y="666227"/>
                </a:lnTo>
                <a:lnTo>
                  <a:pt x="991107" y="695194"/>
                </a:lnTo>
                <a:lnTo>
                  <a:pt x="1032404" y="724160"/>
                </a:lnTo>
                <a:lnTo>
                  <a:pt x="1073700" y="753127"/>
                </a:lnTo>
                <a:lnTo>
                  <a:pt x="1114996" y="782093"/>
                </a:lnTo>
                <a:lnTo>
                  <a:pt x="1156292" y="811059"/>
                </a:lnTo>
                <a:lnTo>
                  <a:pt x="1197588" y="840026"/>
                </a:lnTo>
                <a:lnTo>
                  <a:pt x="1238884" y="868992"/>
                </a:lnTo>
                <a:lnTo>
                  <a:pt x="1280180" y="897958"/>
                </a:lnTo>
                <a:lnTo>
                  <a:pt x="1321476" y="926925"/>
                </a:lnTo>
                <a:lnTo>
                  <a:pt x="1362772" y="955891"/>
                </a:lnTo>
                <a:lnTo>
                  <a:pt x="1404068" y="984858"/>
                </a:lnTo>
                <a:lnTo>
                  <a:pt x="1445364" y="1013824"/>
                </a:lnTo>
                <a:lnTo>
                  <a:pt x="1486660" y="1042790"/>
                </a:lnTo>
                <a:lnTo>
                  <a:pt x="1527956" y="1071757"/>
                </a:lnTo>
                <a:lnTo>
                  <a:pt x="1569252" y="1100723"/>
                </a:lnTo>
                <a:lnTo>
                  <a:pt x="1610548" y="1129689"/>
                </a:lnTo>
                <a:lnTo>
                  <a:pt x="1651844" y="1158656"/>
                </a:lnTo>
                <a:lnTo>
                  <a:pt x="1693140" y="1187622"/>
                </a:lnTo>
                <a:lnTo>
                  <a:pt x="1734436" y="1216588"/>
                </a:lnTo>
                <a:lnTo>
                  <a:pt x="1775732" y="1245555"/>
                </a:lnTo>
                <a:lnTo>
                  <a:pt x="1817028" y="1274521"/>
                </a:lnTo>
                <a:lnTo>
                  <a:pt x="1858324" y="1303487"/>
                </a:lnTo>
                <a:lnTo>
                  <a:pt x="1899620" y="1332454"/>
                </a:lnTo>
                <a:lnTo>
                  <a:pt x="1940916" y="1361420"/>
                </a:lnTo>
                <a:lnTo>
                  <a:pt x="1982211" y="1390386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8948994" y="6251862"/>
            <a:ext cx="1974850" cy="1348740"/>
          </a:xfrm>
          <a:custGeom>
            <a:avLst/>
            <a:gdLst/>
            <a:ahLst/>
            <a:cxnLst/>
            <a:rect l="l" t="t" r="r" b="b"/>
            <a:pathLst>
              <a:path w="1974850" h="1348740">
                <a:moveTo>
                  <a:pt x="0" y="1348503"/>
                </a:moveTo>
                <a:lnTo>
                  <a:pt x="42010" y="1319811"/>
                </a:lnTo>
                <a:lnTo>
                  <a:pt x="84020" y="1291120"/>
                </a:lnTo>
                <a:lnTo>
                  <a:pt x="126030" y="1262428"/>
                </a:lnTo>
                <a:lnTo>
                  <a:pt x="168040" y="1233736"/>
                </a:lnTo>
                <a:lnTo>
                  <a:pt x="210050" y="1205044"/>
                </a:lnTo>
                <a:lnTo>
                  <a:pt x="252060" y="1176353"/>
                </a:lnTo>
                <a:lnTo>
                  <a:pt x="294070" y="1147661"/>
                </a:lnTo>
                <a:lnTo>
                  <a:pt x="336080" y="1118970"/>
                </a:lnTo>
                <a:lnTo>
                  <a:pt x="378090" y="1090278"/>
                </a:lnTo>
                <a:lnTo>
                  <a:pt x="420100" y="1061586"/>
                </a:lnTo>
                <a:lnTo>
                  <a:pt x="462110" y="1032895"/>
                </a:lnTo>
                <a:lnTo>
                  <a:pt x="504120" y="1004203"/>
                </a:lnTo>
                <a:lnTo>
                  <a:pt x="546130" y="975511"/>
                </a:lnTo>
                <a:lnTo>
                  <a:pt x="588140" y="946820"/>
                </a:lnTo>
                <a:lnTo>
                  <a:pt x="630150" y="918128"/>
                </a:lnTo>
                <a:lnTo>
                  <a:pt x="672160" y="889437"/>
                </a:lnTo>
                <a:lnTo>
                  <a:pt x="714170" y="860745"/>
                </a:lnTo>
                <a:lnTo>
                  <a:pt x="756181" y="832054"/>
                </a:lnTo>
                <a:lnTo>
                  <a:pt x="798191" y="803362"/>
                </a:lnTo>
                <a:lnTo>
                  <a:pt x="840201" y="774670"/>
                </a:lnTo>
                <a:lnTo>
                  <a:pt x="882211" y="745979"/>
                </a:lnTo>
                <a:lnTo>
                  <a:pt x="924221" y="717287"/>
                </a:lnTo>
                <a:lnTo>
                  <a:pt x="966231" y="688596"/>
                </a:lnTo>
                <a:lnTo>
                  <a:pt x="1008241" y="659904"/>
                </a:lnTo>
                <a:lnTo>
                  <a:pt x="1050251" y="631213"/>
                </a:lnTo>
                <a:lnTo>
                  <a:pt x="1092261" y="602521"/>
                </a:lnTo>
                <a:lnTo>
                  <a:pt x="1134271" y="573830"/>
                </a:lnTo>
                <a:lnTo>
                  <a:pt x="1176282" y="545138"/>
                </a:lnTo>
                <a:lnTo>
                  <a:pt x="1218292" y="516447"/>
                </a:lnTo>
                <a:lnTo>
                  <a:pt x="1260302" y="487755"/>
                </a:lnTo>
                <a:lnTo>
                  <a:pt x="1302312" y="459064"/>
                </a:lnTo>
                <a:lnTo>
                  <a:pt x="1344322" y="430372"/>
                </a:lnTo>
                <a:lnTo>
                  <a:pt x="1386332" y="401681"/>
                </a:lnTo>
                <a:lnTo>
                  <a:pt x="1428342" y="372989"/>
                </a:lnTo>
                <a:lnTo>
                  <a:pt x="1470352" y="344298"/>
                </a:lnTo>
                <a:lnTo>
                  <a:pt x="1512362" y="315606"/>
                </a:lnTo>
                <a:lnTo>
                  <a:pt x="1554372" y="286915"/>
                </a:lnTo>
                <a:lnTo>
                  <a:pt x="1596383" y="258223"/>
                </a:lnTo>
                <a:lnTo>
                  <a:pt x="1638393" y="229532"/>
                </a:lnTo>
                <a:lnTo>
                  <a:pt x="1680403" y="200840"/>
                </a:lnTo>
                <a:lnTo>
                  <a:pt x="1722413" y="172149"/>
                </a:lnTo>
                <a:lnTo>
                  <a:pt x="1764423" y="143457"/>
                </a:lnTo>
                <a:lnTo>
                  <a:pt x="1806433" y="114766"/>
                </a:lnTo>
                <a:lnTo>
                  <a:pt x="1848443" y="86074"/>
                </a:lnTo>
                <a:lnTo>
                  <a:pt x="1890453" y="57383"/>
                </a:lnTo>
                <a:lnTo>
                  <a:pt x="1932463" y="28691"/>
                </a:lnTo>
                <a:lnTo>
                  <a:pt x="1974473" y="0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6110777" y="6231066"/>
            <a:ext cx="1943100" cy="1363980"/>
          </a:xfrm>
          <a:custGeom>
            <a:avLst/>
            <a:gdLst/>
            <a:ahLst/>
            <a:cxnLst/>
            <a:rect l="l" t="t" r="r" b="b"/>
            <a:pathLst>
              <a:path w="1943100" h="1363979">
                <a:moveTo>
                  <a:pt x="0" y="0"/>
                </a:moveTo>
                <a:lnTo>
                  <a:pt x="41330" y="29011"/>
                </a:lnTo>
                <a:lnTo>
                  <a:pt x="82661" y="58023"/>
                </a:lnTo>
                <a:lnTo>
                  <a:pt x="123992" y="87035"/>
                </a:lnTo>
                <a:lnTo>
                  <a:pt x="165322" y="116046"/>
                </a:lnTo>
                <a:lnTo>
                  <a:pt x="206653" y="145058"/>
                </a:lnTo>
                <a:lnTo>
                  <a:pt x="247984" y="174070"/>
                </a:lnTo>
                <a:lnTo>
                  <a:pt x="289314" y="203082"/>
                </a:lnTo>
                <a:lnTo>
                  <a:pt x="330645" y="232093"/>
                </a:lnTo>
                <a:lnTo>
                  <a:pt x="371976" y="261105"/>
                </a:lnTo>
                <a:lnTo>
                  <a:pt x="413307" y="290117"/>
                </a:lnTo>
                <a:lnTo>
                  <a:pt x="454637" y="319128"/>
                </a:lnTo>
                <a:lnTo>
                  <a:pt x="495968" y="348140"/>
                </a:lnTo>
                <a:lnTo>
                  <a:pt x="537299" y="377152"/>
                </a:lnTo>
                <a:lnTo>
                  <a:pt x="578629" y="406164"/>
                </a:lnTo>
                <a:lnTo>
                  <a:pt x="619960" y="435175"/>
                </a:lnTo>
                <a:lnTo>
                  <a:pt x="661291" y="464187"/>
                </a:lnTo>
                <a:lnTo>
                  <a:pt x="702622" y="493199"/>
                </a:lnTo>
                <a:lnTo>
                  <a:pt x="743952" y="522211"/>
                </a:lnTo>
                <a:lnTo>
                  <a:pt x="785283" y="551222"/>
                </a:lnTo>
                <a:lnTo>
                  <a:pt x="826614" y="580234"/>
                </a:lnTo>
                <a:lnTo>
                  <a:pt x="867945" y="609246"/>
                </a:lnTo>
                <a:lnTo>
                  <a:pt x="909275" y="638257"/>
                </a:lnTo>
                <a:lnTo>
                  <a:pt x="950606" y="667269"/>
                </a:lnTo>
                <a:lnTo>
                  <a:pt x="991937" y="696281"/>
                </a:lnTo>
                <a:lnTo>
                  <a:pt x="1033268" y="725293"/>
                </a:lnTo>
                <a:lnTo>
                  <a:pt x="1074599" y="754304"/>
                </a:lnTo>
                <a:lnTo>
                  <a:pt x="1115929" y="783316"/>
                </a:lnTo>
                <a:lnTo>
                  <a:pt x="1157260" y="812328"/>
                </a:lnTo>
                <a:lnTo>
                  <a:pt x="1198591" y="841339"/>
                </a:lnTo>
                <a:lnTo>
                  <a:pt x="1239922" y="870351"/>
                </a:lnTo>
                <a:lnTo>
                  <a:pt x="1281253" y="899363"/>
                </a:lnTo>
                <a:lnTo>
                  <a:pt x="1322584" y="928374"/>
                </a:lnTo>
                <a:lnTo>
                  <a:pt x="1363914" y="957386"/>
                </a:lnTo>
                <a:lnTo>
                  <a:pt x="1405245" y="986398"/>
                </a:lnTo>
                <a:lnTo>
                  <a:pt x="1446576" y="1015410"/>
                </a:lnTo>
                <a:lnTo>
                  <a:pt x="1487907" y="1044421"/>
                </a:lnTo>
                <a:lnTo>
                  <a:pt x="1529238" y="1073433"/>
                </a:lnTo>
                <a:lnTo>
                  <a:pt x="1570569" y="1102445"/>
                </a:lnTo>
                <a:lnTo>
                  <a:pt x="1611900" y="1131456"/>
                </a:lnTo>
                <a:lnTo>
                  <a:pt x="1653231" y="1160468"/>
                </a:lnTo>
                <a:lnTo>
                  <a:pt x="1694562" y="1189480"/>
                </a:lnTo>
                <a:lnTo>
                  <a:pt x="1735893" y="1218491"/>
                </a:lnTo>
                <a:lnTo>
                  <a:pt x="1777224" y="1247503"/>
                </a:lnTo>
                <a:lnTo>
                  <a:pt x="1818555" y="1276515"/>
                </a:lnTo>
                <a:lnTo>
                  <a:pt x="1859886" y="1305526"/>
                </a:lnTo>
                <a:lnTo>
                  <a:pt x="1901217" y="1334538"/>
                </a:lnTo>
                <a:lnTo>
                  <a:pt x="1942548" y="1363550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6110777" y="6231066"/>
            <a:ext cx="1943100" cy="1363980"/>
          </a:xfrm>
          <a:custGeom>
            <a:avLst/>
            <a:gdLst/>
            <a:ahLst/>
            <a:cxnLst/>
            <a:rect l="l" t="t" r="r" b="b"/>
            <a:pathLst>
              <a:path w="1943100" h="1363979">
                <a:moveTo>
                  <a:pt x="0" y="1363550"/>
                </a:moveTo>
                <a:lnTo>
                  <a:pt x="41330" y="1334538"/>
                </a:lnTo>
                <a:lnTo>
                  <a:pt x="82661" y="1305526"/>
                </a:lnTo>
                <a:lnTo>
                  <a:pt x="123992" y="1276515"/>
                </a:lnTo>
                <a:lnTo>
                  <a:pt x="165322" y="1247503"/>
                </a:lnTo>
                <a:lnTo>
                  <a:pt x="206653" y="1218491"/>
                </a:lnTo>
                <a:lnTo>
                  <a:pt x="247984" y="1189480"/>
                </a:lnTo>
                <a:lnTo>
                  <a:pt x="289314" y="1160468"/>
                </a:lnTo>
                <a:lnTo>
                  <a:pt x="330645" y="1131456"/>
                </a:lnTo>
                <a:lnTo>
                  <a:pt x="371976" y="1102445"/>
                </a:lnTo>
                <a:lnTo>
                  <a:pt x="413307" y="1073433"/>
                </a:lnTo>
                <a:lnTo>
                  <a:pt x="454637" y="1044421"/>
                </a:lnTo>
                <a:lnTo>
                  <a:pt x="495968" y="1015410"/>
                </a:lnTo>
                <a:lnTo>
                  <a:pt x="537299" y="986398"/>
                </a:lnTo>
                <a:lnTo>
                  <a:pt x="578629" y="957386"/>
                </a:lnTo>
                <a:lnTo>
                  <a:pt x="619960" y="928374"/>
                </a:lnTo>
                <a:lnTo>
                  <a:pt x="661291" y="899363"/>
                </a:lnTo>
                <a:lnTo>
                  <a:pt x="702622" y="870351"/>
                </a:lnTo>
                <a:lnTo>
                  <a:pt x="743952" y="841339"/>
                </a:lnTo>
                <a:lnTo>
                  <a:pt x="785283" y="812328"/>
                </a:lnTo>
                <a:lnTo>
                  <a:pt x="826614" y="783316"/>
                </a:lnTo>
                <a:lnTo>
                  <a:pt x="867945" y="754304"/>
                </a:lnTo>
                <a:lnTo>
                  <a:pt x="909275" y="725293"/>
                </a:lnTo>
                <a:lnTo>
                  <a:pt x="950606" y="696281"/>
                </a:lnTo>
                <a:lnTo>
                  <a:pt x="991937" y="667269"/>
                </a:lnTo>
                <a:lnTo>
                  <a:pt x="1033268" y="638257"/>
                </a:lnTo>
                <a:lnTo>
                  <a:pt x="1074599" y="609246"/>
                </a:lnTo>
                <a:lnTo>
                  <a:pt x="1115929" y="580234"/>
                </a:lnTo>
                <a:lnTo>
                  <a:pt x="1157260" y="551222"/>
                </a:lnTo>
                <a:lnTo>
                  <a:pt x="1198591" y="522211"/>
                </a:lnTo>
                <a:lnTo>
                  <a:pt x="1239922" y="493199"/>
                </a:lnTo>
                <a:lnTo>
                  <a:pt x="1281253" y="464187"/>
                </a:lnTo>
                <a:lnTo>
                  <a:pt x="1322584" y="435175"/>
                </a:lnTo>
                <a:lnTo>
                  <a:pt x="1363914" y="406164"/>
                </a:lnTo>
                <a:lnTo>
                  <a:pt x="1405245" y="377152"/>
                </a:lnTo>
                <a:lnTo>
                  <a:pt x="1446576" y="348140"/>
                </a:lnTo>
                <a:lnTo>
                  <a:pt x="1487907" y="319128"/>
                </a:lnTo>
                <a:lnTo>
                  <a:pt x="1529238" y="290117"/>
                </a:lnTo>
                <a:lnTo>
                  <a:pt x="1570569" y="261105"/>
                </a:lnTo>
                <a:lnTo>
                  <a:pt x="1611900" y="232093"/>
                </a:lnTo>
                <a:lnTo>
                  <a:pt x="1653231" y="203082"/>
                </a:lnTo>
                <a:lnTo>
                  <a:pt x="1694562" y="174070"/>
                </a:lnTo>
                <a:lnTo>
                  <a:pt x="1735893" y="145058"/>
                </a:lnTo>
                <a:lnTo>
                  <a:pt x="1777224" y="116046"/>
                </a:lnTo>
                <a:lnTo>
                  <a:pt x="1818555" y="87035"/>
                </a:lnTo>
                <a:lnTo>
                  <a:pt x="1859886" y="58023"/>
                </a:lnTo>
                <a:lnTo>
                  <a:pt x="1901217" y="29011"/>
                </a:lnTo>
                <a:lnTo>
                  <a:pt x="1942548" y="0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2429444" y="7376047"/>
            <a:ext cx="1151797" cy="1151797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2481798" y="7407460"/>
            <a:ext cx="1047115" cy="1047115"/>
          </a:xfrm>
          <a:custGeom>
            <a:avLst/>
            <a:gdLst/>
            <a:ahLst/>
            <a:cxnLst/>
            <a:rect l="l" t="t" r="r" b="b"/>
            <a:pathLst>
              <a:path w="1047114" h="1047115">
                <a:moveTo>
                  <a:pt x="807001" y="0"/>
                </a:moveTo>
                <a:lnTo>
                  <a:pt x="241165" y="0"/>
                </a:lnTo>
                <a:lnTo>
                  <a:pt x="194712" y="183"/>
                </a:lnTo>
                <a:lnTo>
                  <a:pt x="127208" y="4960"/>
                </a:lnTo>
                <a:lnTo>
                  <a:pt x="70470" y="25947"/>
                </a:lnTo>
                <a:lnTo>
                  <a:pt x="25953" y="70461"/>
                </a:lnTo>
                <a:lnTo>
                  <a:pt x="4963" y="127199"/>
                </a:lnTo>
                <a:lnTo>
                  <a:pt x="183" y="194260"/>
                </a:lnTo>
                <a:lnTo>
                  <a:pt x="0" y="240097"/>
                </a:lnTo>
                <a:lnTo>
                  <a:pt x="4" y="806991"/>
                </a:lnTo>
                <a:lnTo>
                  <a:pt x="183" y="852377"/>
                </a:lnTo>
                <a:lnTo>
                  <a:pt x="4969" y="919901"/>
                </a:lnTo>
                <a:lnTo>
                  <a:pt x="25953" y="976617"/>
                </a:lnTo>
                <a:lnTo>
                  <a:pt x="70470" y="1021135"/>
                </a:lnTo>
                <a:lnTo>
                  <a:pt x="127191" y="1042123"/>
                </a:lnTo>
                <a:lnTo>
                  <a:pt x="194262" y="1046904"/>
                </a:lnTo>
                <a:lnTo>
                  <a:pt x="240097" y="1047088"/>
                </a:lnTo>
                <a:lnTo>
                  <a:pt x="805933" y="1047088"/>
                </a:lnTo>
                <a:lnTo>
                  <a:pt x="852381" y="1046904"/>
                </a:lnTo>
                <a:lnTo>
                  <a:pt x="919889" y="1042123"/>
                </a:lnTo>
                <a:lnTo>
                  <a:pt x="976628" y="1021135"/>
                </a:lnTo>
                <a:lnTo>
                  <a:pt x="1021145" y="976617"/>
                </a:lnTo>
                <a:lnTo>
                  <a:pt x="1042129" y="919884"/>
                </a:lnTo>
                <a:lnTo>
                  <a:pt x="1046904" y="852827"/>
                </a:lnTo>
                <a:lnTo>
                  <a:pt x="1047088" y="806991"/>
                </a:lnTo>
                <a:lnTo>
                  <a:pt x="1047084" y="240097"/>
                </a:lnTo>
                <a:lnTo>
                  <a:pt x="1046904" y="194711"/>
                </a:lnTo>
                <a:lnTo>
                  <a:pt x="1042123" y="127182"/>
                </a:lnTo>
                <a:lnTo>
                  <a:pt x="1021145" y="70461"/>
                </a:lnTo>
                <a:lnTo>
                  <a:pt x="976628" y="25947"/>
                </a:lnTo>
                <a:lnTo>
                  <a:pt x="919906" y="4960"/>
                </a:lnTo>
                <a:lnTo>
                  <a:pt x="852832" y="183"/>
                </a:lnTo>
                <a:lnTo>
                  <a:pt x="807001" y="0"/>
                </a:lnTo>
                <a:close/>
              </a:path>
            </a:pathLst>
          </a:custGeom>
          <a:solidFill>
            <a:srgbClr val="DCDEE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2481798" y="7407460"/>
            <a:ext cx="1047115" cy="1047115"/>
          </a:xfrm>
          <a:custGeom>
            <a:avLst/>
            <a:gdLst/>
            <a:ahLst/>
            <a:cxnLst/>
            <a:rect l="l" t="t" r="r" b="b"/>
            <a:pathLst>
              <a:path w="1047114" h="1047115">
                <a:moveTo>
                  <a:pt x="240097" y="0"/>
                </a:moveTo>
                <a:lnTo>
                  <a:pt x="806991" y="0"/>
                </a:lnTo>
                <a:lnTo>
                  <a:pt x="852828" y="183"/>
                </a:lnTo>
                <a:lnTo>
                  <a:pt x="919904" y="4963"/>
                </a:lnTo>
                <a:lnTo>
                  <a:pt x="976623" y="25950"/>
                </a:lnTo>
                <a:lnTo>
                  <a:pt x="1021138" y="70465"/>
                </a:lnTo>
                <a:lnTo>
                  <a:pt x="1042124" y="127201"/>
                </a:lnTo>
                <a:lnTo>
                  <a:pt x="1046904" y="194710"/>
                </a:lnTo>
                <a:lnTo>
                  <a:pt x="1047088" y="241164"/>
                </a:lnTo>
                <a:lnTo>
                  <a:pt x="1047088" y="806991"/>
                </a:lnTo>
                <a:lnTo>
                  <a:pt x="1046904" y="852828"/>
                </a:lnTo>
                <a:lnTo>
                  <a:pt x="1042124" y="919904"/>
                </a:lnTo>
                <a:lnTo>
                  <a:pt x="1021138" y="976623"/>
                </a:lnTo>
                <a:lnTo>
                  <a:pt x="976623" y="1021138"/>
                </a:lnTo>
                <a:lnTo>
                  <a:pt x="919887" y="1042124"/>
                </a:lnTo>
                <a:lnTo>
                  <a:pt x="852377" y="1046904"/>
                </a:lnTo>
                <a:lnTo>
                  <a:pt x="805924" y="1047088"/>
                </a:lnTo>
                <a:lnTo>
                  <a:pt x="240097" y="1047088"/>
                </a:lnTo>
                <a:lnTo>
                  <a:pt x="194260" y="1046904"/>
                </a:lnTo>
                <a:lnTo>
                  <a:pt x="127184" y="1042124"/>
                </a:lnTo>
                <a:lnTo>
                  <a:pt x="70465" y="1021138"/>
                </a:lnTo>
                <a:lnTo>
                  <a:pt x="25950" y="976623"/>
                </a:lnTo>
                <a:lnTo>
                  <a:pt x="4963" y="919887"/>
                </a:lnTo>
                <a:lnTo>
                  <a:pt x="183" y="852377"/>
                </a:lnTo>
                <a:lnTo>
                  <a:pt x="0" y="805924"/>
                </a:lnTo>
                <a:lnTo>
                  <a:pt x="0" y="240097"/>
                </a:lnTo>
                <a:lnTo>
                  <a:pt x="183" y="194260"/>
                </a:lnTo>
                <a:lnTo>
                  <a:pt x="4963" y="127184"/>
                </a:lnTo>
                <a:lnTo>
                  <a:pt x="25950" y="70465"/>
                </a:lnTo>
                <a:lnTo>
                  <a:pt x="70465" y="25950"/>
                </a:lnTo>
                <a:lnTo>
                  <a:pt x="127201" y="4963"/>
                </a:lnTo>
                <a:lnTo>
                  <a:pt x="194710" y="183"/>
                </a:lnTo>
                <a:lnTo>
                  <a:pt x="241164" y="0"/>
                </a:lnTo>
                <a:lnTo>
                  <a:pt x="240097" y="0"/>
                </a:lnTo>
                <a:close/>
              </a:path>
            </a:pathLst>
          </a:custGeom>
          <a:ln w="41883">
            <a:solidFill>
              <a:srgbClr val="00245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 txBox="1"/>
          <p:nvPr/>
        </p:nvSpPr>
        <p:spPr>
          <a:xfrm>
            <a:off x="2709730" y="7672930"/>
            <a:ext cx="587375" cy="42799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600" spc="-185">
                <a:solidFill>
                  <a:srgbClr val="002452"/>
                </a:solidFill>
                <a:latin typeface="Noto Sans CJK JP Regular"/>
                <a:cs typeface="Noto Sans CJK JP Regular"/>
              </a:rPr>
              <a:t>입력</a:t>
            </a:r>
            <a:endParaRPr sz="2600">
              <a:latin typeface="Noto Sans CJK JP Regular"/>
              <a:cs typeface="Noto Sans CJK JP Regular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16717081" y="7355723"/>
            <a:ext cx="1151797" cy="1151797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16769436" y="7387136"/>
            <a:ext cx="1047115" cy="1047115"/>
          </a:xfrm>
          <a:custGeom>
            <a:avLst/>
            <a:gdLst/>
            <a:ahLst/>
            <a:cxnLst/>
            <a:rect l="l" t="t" r="r" b="b"/>
            <a:pathLst>
              <a:path w="1047115" h="1047115">
                <a:moveTo>
                  <a:pt x="806991" y="0"/>
                </a:moveTo>
                <a:lnTo>
                  <a:pt x="241144" y="0"/>
                </a:lnTo>
                <a:lnTo>
                  <a:pt x="194663" y="183"/>
                </a:lnTo>
                <a:lnTo>
                  <a:pt x="127145" y="4965"/>
                </a:lnTo>
                <a:lnTo>
                  <a:pt x="70434" y="25953"/>
                </a:lnTo>
                <a:lnTo>
                  <a:pt x="25903" y="70470"/>
                </a:lnTo>
                <a:lnTo>
                  <a:pt x="4945" y="127203"/>
                </a:lnTo>
                <a:lnTo>
                  <a:pt x="183" y="194260"/>
                </a:lnTo>
                <a:lnTo>
                  <a:pt x="0" y="240097"/>
                </a:lnTo>
                <a:lnTo>
                  <a:pt x="4" y="806991"/>
                </a:lnTo>
                <a:lnTo>
                  <a:pt x="183" y="852377"/>
                </a:lnTo>
                <a:lnTo>
                  <a:pt x="4951" y="919905"/>
                </a:lnTo>
                <a:lnTo>
                  <a:pt x="25903" y="976626"/>
                </a:lnTo>
                <a:lnTo>
                  <a:pt x="70434" y="1021141"/>
                </a:lnTo>
                <a:lnTo>
                  <a:pt x="127129" y="1042127"/>
                </a:lnTo>
                <a:lnTo>
                  <a:pt x="194221" y="1046904"/>
                </a:lnTo>
                <a:lnTo>
                  <a:pt x="240097" y="1047088"/>
                </a:lnTo>
                <a:lnTo>
                  <a:pt x="805839" y="1047088"/>
                </a:lnTo>
                <a:lnTo>
                  <a:pt x="852320" y="1046904"/>
                </a:lnTo>
                <a:lnTo>
                  <a:pt x="919837" y="1042127"/>
                </a:lnTo>
                <a:lnTo>
                  <a:pt x="976549" y="1021141"/>
                </a:lnTo>
                <a:lnTo>
                  <a:pt x="1021079" y="976626"/>
                </a:lnTo>
                <a:lnTo>
                  <a:pt x="1042098" y="919889"/>
                </a:lnTo>
                <a:lnTo>
                  <a:pt x="1046903" y="852828"/>
                </a:lnTo>
                <a:lnTo>
                  <a:pt x="1047088" y="806991"/>
                </a:lnTo>
                <a:lnTo>
                  <a:pt x="1047084" y="240097"/>
                </a:lnTo>
                <a:lnTo>
                  <a:pt x="1046903" y="194711"/>
                </a:lnTo>
                <a:lnTo>
                  <a:pt x="1042092" y="127187"/>
                </a:lnTo>
                <a:lnTo>
                  <a:pt x="1021079" y="70470"/>
                </a:lnTo>
                <a:lnTo>
                  <a:pt x="976549" y="25953"/>
                </a:lnTo>
                <a:lnTo>
                  <a:pt x="919855" y="4965"/>
                </a:lnTo>
                <a:lnTo>
                  <a:pt x="852806" y="183"/>
                </a:lnTo>
                <a:lnTo>
                  <a:pt x="806991" y="0"/>
                </a:lnTo>
                <a:close/>
              </a:path>
            </a:pathLst>
          </a:custGeom>
          <a:solidFill>
            <a:srgbClr val="DCDEE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16769436" y="7387136"/>
            <a:ext cx="1047115" cy="1047115"/>
          </a:xfrm>
          <a:custGeom>
            <a:avLst/>
            <a:gdLst/>
            <a:ahLst/>
            <a:cxnLst/>
            <a:rect l="l" t="t" r="r" b="b"/>
            <a:pathLst>
              <a:path w="1047115" h="1047115">
                <a:moveTo>
                  <a:pt x="240097" y="0"/>
                </a:moveTo>
                <a:lnTo>
                  <a:pt x="806991" y="0"/>
                </a:lnTo>
                <a:lnTo>
                  <a:pt x="852828" y="183"/>
                </a:lnTo>
                <a:lnTo>
                  <a:pt x="919904" y="4963"/>
                </a:lnTo>
                <a:lnTo>
                  <a:pt x="976623" y="25950"/>
                </a:lnTo>
                <a:lnTo>
                  <a:pt x="1021138" y="70465"/>
                </a:lnTo>
                <a:lnTo>
                  <a:pt x="1042124" y="127201"/>
                </a:lnTo>
                <a:lnTo>
                  <a:pt x="1046904" y="194710"/>
                </a:lnTo>
                <a:lnTo>
                  <a:pt x="1047088" y="241164"/>
                </a:lnTo>
                <a:lnTo>
                  <a:pt x="1047088" y="806991"/>
                </a:lnTo>
                <a:lnTo>
                  <a:pt x="1046904" y="852828"/>
                </a:lnTo>
                <a:lnTo>
                  <a:pt x="1042124" y="919904"/>
                </a:lnTo>
                <a:lnTo>
                  <a:pt x="1021138" y="976623"/>
                </a:lnTo>
                <a:lnTo>
                  <a:pt x="976623" y="1021138"/>
                </a:lnTo>
                <a:lnTo>
                  <a:pt x="919887" y="1042124"/>
                </a:lnTo>
                <a:lnTo>
                  <a:pt x="852377" y="1046904"/>
                </a:lnTo>
                <a:lnTo>
                  <a:pt x="805924" y="1047088"/>
                </a:lnTo>
                <a:lnTo>
                  <a:pt x="240097" y="1047088"/>
                </a:lnTo>
                <a:lnTo>
                  <a:pt x="194260" y="1046904"/>
                </a:lnTo>
                <a:lnTo>
                  <a:pt x="127184" y="1042124"/>
                </a:lnTo>
                <a:lnTo>
                  <a:pt x="70465" y="1021138"/>
                </a:lnTo>
                <a:lnTo>
                  <a:pt x="25950" y="976623"/>
                </a:lnTo>
                <a:lnTo>
                  <a:pt x="4963" y="919887"/>
                </a:lnTo>
                <a:lnTo>
                  <a:pt x="183" y="852377"/>
                </a:lnTo>
                <a:lnTo>
                  <a:pt x="0" y="805924"/>
                </a:lnTo>
                <a:lnTo>
                  <a:pt x="0" y="240097"/>
                </a:lnTo>
                <a:lnTo>
                  <a:pt x="183" y="194260"/>
                </a:lnTo>
                <a:lnTo>
                  <a:pt x="4963" y="127184"/>
                </a:lnTo>
                <a:lnTo>
                  <a:pt x="25950" y="70465"/>
                </a:lnTo>
                <a:lnTo>
                  <a:pt x="70465" y="25950"/>
                </a:lnTo>
                <a:lnTo>
                  <a:pt x="127201" y="4963"/>
                </a:lnTo>
                <a:lnTo>
                  <a:pt x="194710" y="183"/>
                </a:lnTo>
                <a:lnTo>
                  <a:pt x="241164" y="0"/>
                </a:lnTo>
                <a:lnTo>
                  <a:pt x="240097" y="0"/>
                </a:lnTo>
                <a:close/>
              </a:path>
            </a:pathLst>
          </a:custGeom>
          <a:ln w="41883">
            <a:solidFill>
              <a:srgbClr val="00245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 txBox="1"/>
          <p:nvPr/>
        </p:nvSpPr>
        <p:spPr>
          <a:xfrm>
            <a:off x="17002489" y="7651987"/>
            <a:ext cx="587375" cy="42799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600" spc="-185">
                <a:solidFill>
                  <a:srgbClr val="002452"/>
                </a:solidFill>
                <a:latin typeface="Noto Sans CJK JP Regular"/>
                <a:cs typeface="Noto Sans CJK JP Regular"/>
              </a:rPr>
              <a:t>출력</a:t>
            </a:r>
            <a:endParaRPr sz="2600">
              <a:latin typeface="Noto Sans CJK JP Regular"/>
              <a:cs typeface="Noto Sans CJK JP Regular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11821524" y="6254134"/>
            <a:ext cx="1951355" cy="1347470"/>
          </a:xfrm>
          <a:custGeom>
            <a:avLst/>
            <a:gdLst/>
            <a:ahLst/>
            <a:cxnLst/>
            <a:rect l="l" t="t" r="r" b="b"/>
            <a:pathLst>
              <a:path w="1951355" h="1347470">
                <a:moveTo>
                  <a:pt x="0" y="0"/>
                </a:moveTo>
                <a:lnTo>
                  <a:pt x="41512" y="28660"/>
                </a:lnTo>
                <a:lnTo>
                  <a:pt x="83024" y="57321"/>
                </a:lnTo>
                <a:lnTo>
                  <a:pt x="124536" y="85982"/>
                </a:lnTo>
                <a:lnTo>
                  <a:pt x="166048" y="114643"/>
                </a:lnTo>
                <a:lnTo>
                  <a:pt x="207560" y="143304"/>
                </a:lnTo>
                <a:lnTo>
                  <a:pt x="249072" y="171965"/>
                </a:lnTo>
                <a:lnTo>
                  <a:pt x="290584" y="200625"/>
                </a:lnTo>
                <a:lnTo>
                  <a:pt x="332096" y="229286"/>
                </a:lnTo>
                <a:lnTo>
                  <a:pt x="373609" y="257947"/>
                </a:lnTo>
                <a:lnTo>
                  <a:pt x="415121" y="286608"/>
                </a:lnTo>
                <a:lnTo>
                  <a:pt x="456633" y="315269"/>
                </a:lnTo>
                <a:lnTo>
                  <a:pt x="498145" y="343930"/>
                </a:lnTo>
                <a:lnTo>
                  <a:pt x="539657" y="372590"/>
                </a:lnTo>
                <a:lnTo>
                  <a:pt x="581169" y="401251"/>
                </a:lnTo>
                <a:lnTo>
                  <a:pt x="622681" y="429912"/>
                </a:lnTo>
                <a:lnTo>
                  <a:pt x="664194" y="458573"/>
                </a:lnTo>
                <a:lnTo>
                  <a:pt x="705706" y="487234"/>
                </a:lnTo>
                <a:lnTo>
                  <a:pt x="747218" y="515895"/>
                </a:lnTo>
                <a:lnTo>
                  <a:pt x="788730" y="544555"/>
                </a:lnTo>
                <a:lnTo>
                  <a:pt x="830242" y="573216"/>
                </a:lnTo>
                <a:lnTo>
                  <a:pt x="871754" y="601877"/>
                </a:lnTo>
                <a:lnTo>
                  <a:pt x="913267" y="630538"/>
                </a:lnTo>
                <a:lnTo>
                  <a:pt x="954779" y="659199"/>
                </a:lnTo>
                <a:lnTo>
                  <a:pt x="996291" y="687860"/>
                </a:lnTo>
                <a:lnTo>
                  <a:pt x="1037803" y="716520"/>
                </a:lnTo>
                <a:lnTo>
                  <a:pt x="1079315" y="745181"/>
                </a:lnTo>
                <a:lnTo>
                  <a:pt x="1120827" y="773842"/>
                </a:lnTo>
                <a:lnTo>
                  <a:pt x="1162340" y="802503"/>
                </a:lnTo>
                <a:lnTo>
                  <a:pt x="1203852" y="831164"/>
                </a:lnTo>
                <a:lnTo>
                  <a:pt x="1245364" y="859824"/>
                </a:lnTo>
                <a:lnTo>
                  <a:pt x="1286876" y="888485"/>
                </a:lnTo>
                <a:lnTo>
                  <a:pt x="1328388" y="917146"/>
                </a:lnTo>
                <a:lnTo>
                  <a:pt x="1369901" y="945807"/>
                </a:lnTo>
                <a:lnTo>
                  <a:pt x="1411413" y="974468"/>
                </a:lnTo>
                <a:lnTo>
                  <a:pt x="1452925" y="1003128"/>
                </a:lnTo>
                <a:lnTo>
                  <a:pt x="1494437" y="1031789"/>
                </a:lnTo>
                <a:lnTo>
                  <a:pt x="1535949" y="1060450"/>
                </a:lnTo>
                <a:lnTo>
                  <a:pt x="1577461" y="1089111"/>
                </a:lnTo>
                <a:lnTo>
                  <a:pt x="1618974" y="1117772"/>
                </a:lnTo>
                <a:lnTo>
                  <a:pt x="1660486" y="1146432"/>
                </a:lnTo>
                <a:lnTo>
                  <a:pt x="1701998" y="1175093"/>
                </a:lnTo>
                <a:lnTo>
                  <a:pt x="1743510" y="1203754"/>
                </a:lnTo>
                <a:lnTo>
                  <a:pt x="1785022" y="1232415"/>
                </a:lnTo>
                <a:lnTo>
                  <a:pt x="1826534" y="1261076"/>
                </a:lnTo>
                <a:lnTo>
                  <a:pt x="1868047" y="1289736"/>
                </a:lnTo>
                <a:lnTo>
                  <a:pt x="1909559" y="1318397"/>
                </a:lnTo>
                <a:lnTo>
                  <a:pt x="1951071" y="1347058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11818069" y="6235642"/>
            <a:ext cx="1958339" cy="1384300"/>
          </a:xfrm>
          <a:custGeom>
            <a:avLst/>
            <a:gdLst/>
            <a:ahLst/>
            <a:cxnLst/>
            <a:rect l="l" t="t" r="r" b="b"/>
            <a:pathLst>
              <a:path w="1958340" h="1384300">
                <a:moveTo>
                  <a:pt x="0" y="1384041"/>
                </a:moveTo>
                <a:lnTo>
                  <a:pt x="41658" y="1354593"/>
                </a:lnTo>
                <a:lnTo>
                  <a:pt x="83317" y="1325146"/>
                </a:lnTo>
                <a:lnTo>
                  <a:pt x="124976" y="1295698"/>
                </a:lnTo>
                <a:lnTo>
                  <a:pt x="166635" y="1266250"/>
                </a:lnTo>
                <a:lnTo>
                  <a:pt x="208294" y="1236803"/>
                </a:lnTo>
                <a:lnTo>
                  <a:pt x="249953" y="1207355"/>
                </a:lnTo>
                <a:lnTo>
                  <a:pt x="291612" y="1177907"/>
                </a:lnTo>
                <a:lnTo>
                  <a:pt x="333271" y="1148460"/>
                </a:lnTo>
                <a:lnTo>
                  <a:pt x="374930" y="1119012"/>
                </a:lnTo>
                <a:lnTo>
                  <a:pt x="416589" y="1089564"/>
                </a:lnTo>
                <a:lnTo>
                  <a:pt x="458248" y="1060116"/>
                </a:lnTo>
                <a:lnTo>
                  <a:pt x="499907" y="1030669"/>
                </a:lnTo>
                <a:lnTo>
                  <a:pt x="541566" y="1001221"/>
                </a:lnTo>
                <a:lnTo>
                  <a:pt x="583225" y="971773"/>
                </a:lnTo>
                <a:lnTo>
                  <a:pt x="624884" y="942326"/>
                </a:lnTo>
                <a:lnTo>
                  <a:pt x="666542" y="912878"/>
                </a:lnTo>
                <a:lnTo>
                  <a:pt x="708201" y="883430"/>
                </a:lnTo>
                <a:lnTo>
                  <a:pt x="749860" y="853983"/>
                </a:lnTo>
                <a:lnTo>
                  <a:pt x="791519" y="824535"/>
                </a:lnTo>
                <a:lnTo>
                  <a:pt x="833178" y="795087"/>
                </a:lnTo>
                <a:lnTo>
                  <a:pt x="874837" y="765640"/>
                </a:lnTo>
                <a:lnTo>
                  <a:pt x="916496" y="736192"/>
                </a:lnTo>
                <a:lnTo>
                  <a:pt x="958155" y="706744"/>
                </a:lnTo>
                <a:lnTo>
                  <a:pt x="999814" y="677296"/>
                </a:lnTo>
                <a:lnTo>
                  <a:pt x="1041473" y="647849"/>
                </a:lnTo>
                <a:lnTo>
                  <a:pt x="1083132" y="618401"/>
                </a:lnTo>
                <a:lnTo>
                  <a:pt x="1124790" y="588953"/>
                </a:lnTo>
                <a:lnTo>
                  <a:pt x="1166449" y="559506"/>
                </a:lnTo>
                <a:lnTo>
                  <a:pt x="1208108" y="530058"/>
                </a:lnTo>
                <a:lnTo>
                  <a:pt x="1249767" y="500610"/>
                </a:lnTo>
                <a:lnTo>
                  <a:pt x="1291426" y="471163"/>
                </a:lnTo>
                <a:lnTo>
                  <a:pt x="1333085" y="441715"/>
                </a:lnTo>
                <a:lnTo>
                  <a:pt x="1374744" y="412267"/>
                </a:lnTo>
                <a:lnTo>
                  <a:pt x="1416403" y="382820"/>
                </a:lnTo>
                <a:lnTo>
                  <a:pt x="1458062" y="353372"/>
                </a:lnTo>
                <a:lnTo>
                  <a:pt x="1499721" y="323924"/>
                </a:lnTo>
                <a:lnTo>
                  <a:pt x="1541380" y="294476"/>
                </a:lnTo>
                <a:lnTo>
                  <a:pt x="1583039" y="265029"/>
                </a:lnTo>
                <a:lnTo>
                  <a:pt x="1624698" y="235581"/>
                </a:lnTo>
                <a:lnTo>
                  <a:pt x="1666357" y="206133"/>
                </a:lnTo>
                <a:lnTo>
                  <a:pt x="1708016" y="176686"/>
                </a:lnTo>
                <a:lnTo>
                  <a:pt x="1749676" y="147238"/>
                </a:lnTo>
                <a:lnTo>
                  <a:pt x="1791335" y="117790"/>
                </a:lnTo>
                <a:lnTo>
                  <a:pt x="1832994" y="88343"/>
                </a:lnTo>
                <a:lnTo>
                  <a:pt x="1874653" y="58895"/>
                </a:lnTo>
                <a:lnTo>
                  <a:pt x="1916312" y="29447"/>
                </a:lnTo>
                <a:lnTo>
                  <a:pt x="1957971" y="0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4675145" y="8581183"/>
            <a:ext cx="10963226" cy="1151797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4706568" y="8591654"/>
            <a:ext cx="10900410" cy="1089025"/>
          </a:xfrm>
          <a:custGeom>
            <a:avLst/>
            <a:gdLst/>
            <a:ahLst/>
            <a:cxnLst/>
            <a:rect l="l" t="t" r="r" b="b"/>
            <a:pathLst>
              <a:path w="10900410" h="1089025">
                <a:moveTo>
                  <a:pt x="670136" y="0"/>
                </a:moveTo>
                <a:lnTo>
                  <a:pt x="0" y="544486"/>
                </a:lnTo>
                <a:lnTo>
                  <a:pt x="670136" y="1088972"/>
                </a:lnTo>
                <a:lnTo>
                  <a:pt x="670136" y="718721"/>
                </a:lnTo>
                <a:lnTo>
                  <a:pt x="10900390" y="718721"/>
                </a:lnTo>
                <a:lnTo>
                  <a:pt x="10900390" y="370250"/>
                </a:lnTo>
                <a:lnTo>
                  <a:pt x="670136" y="370250"/>
                </a:lnTo>
                <a:lnTo>
                  <a:pt x="670136" y="0"/>
                </a:lnTo>
                <a:close/>
              </a:path>
            </a:pathLst>
          </a:custGeom>
          <a:solidFill>
            <a:srgbClr val="FF7F7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 txBox="1"/>
          <p:nvPr/>
        </p:nvSpPr>
        <p:spPr>
          <a:xfrm>
            <a:off x="4196595" y="9712658"/>
            <a:ext cx="12701905" cy="7194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550" spc="-505">
                <a:latin typeface="Noto Sans CJK JP Regular"/>
                <a:cs typeface="Noto Sans CJK JP Regular"/>
              </a:rPr>
              <a:t>미분하고, </a:t>
            </a:r>
            <a:r>
              <a:rPr dirty="0" sz="4550" spc="-480">
                <a:solidFill>
                  <a:srgbClr val="C82506"/>
                </a:solidFill>
                <a:latin typeface="Noto Sans CJK JP Regular"/>
                <a:cs typeface="Noto Sans CJK JP Regular"/>
              </a:rPr>
              <a:t>곱하고</a:t>
            </a:r>
            <a:r>
              <a:rPr dirty="0" sz="4550" spc="-480">
                <a:latin typeface="Noto Sans CJK JP Regular"/>
                <a:cs typeface="Noto Sans CJK JP Regular"/>
              </a:rPr>
              <a:t>, </a:t>
            </a:r>
            <a:r>
              <a:rPr dirty="0" sz="4550" spc="-545">
                <a:latin typeface="Noto Sans CJK JP Regular"/>
                <a:cs typeface="Noto Sans CJK JP Regular"/>
              </a:rPr>
              <a:t>더하고를 </a:t>
            </a:r>
            <a:r>
              <a:rPr dirty="0" sz="4550" spc="-560">
                <a:latin typeface="Noto Sans CJK JP Regular"/>
                <a:cs typeface="Noto Sans CJK JP Regular"/>
              </a:rPr>
              <a:t>역방향으로 </a:t>
            </a:r>
            <a:r>
              <a:rPr dirty="0" sz="4550" spc="-545">
                <a:latin typeface="Noto Sans CJK JP Regular"/>
                <a:cs typeface="Noto Sans CJK JP Regular"/>
              </a:rPr>
              <a:t>반복하며</a:t>
            </a:r>
            <a:r>
              <a:rPr dirty="0" sz="4550" spc="-765">
                <a:latin typeface="Noto Sans CJK JP Regular"/>
                <a:cs typeface="Noto Sans CJK JP Regular"/>
              </a:rPr>
              <a:t> </a:t>
            </a:r>
            <a:r>
              <a:rPr dirty="0" sz="4550" spc="-535">
                <a:latin typeface="Noto Sans CJK JP Regular"/>
                <a:cs typeface="Noto Sans CJK JP Regular"/>
              </a:rPr>
              <a:t>업데이트한다.</a:t>
            </a:r>
            <a:endParaRPr sz="4550">
              <a:latin typeface="Noto Sans CJK JP Regular"/>
              <a:cs typeface="Noto Sans CJK JP Regular"/>
            </a:endParaRPr>
          </a:p>
        </p:txBody>
      </p:sp>
      <p:sp>
        <p:nvSpPr>
          <p:cNvPr id="64" name="object 64"/>
          <p:cNvSpPr txBox="1">
            <a:spLocks noGrp="1"/>
          </p:cNvSpPr>
          <p:nvPr>
            <p:ph type="title"/>
          </p:nvPr>
        </p:nvSpPr>
        <p:spPr>
          <a:xfrm>
            <a:off x="1589345" y="92009"/>
            <a:ext cx="16950690" cy="214947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ts val="10950"/>
              </a:lnSpc>
              <a:spcBef>
                <a:spcPts val="135"/>
              </a:spcBef>
            </a:pPr>
            <a:r>
              <a:rPr dirty="0" sz="9200" spc="-940">
                <a:solidFill>
                  <a:srgbClr val="000000"/>
                </a:solidFill>
              </a:rPr>
              <a:t>뉴럴넷의 학습방법 </a:t>
            </a:r>
            <a:r>
              <a:rPr dirty="0" sz="9200" spc="-330">
                <a:solidFill>
                  <a:srgbClr val="000000"/>
                </a:solidFill>
              </a:rPr>
              <a:t>Back</a:t>
            </a:r>
            <a:r>
              <a:rPr dirty="0" sz="9200" spc="-475">
                <a:solidFill>
                  <a:srgbClr val="000000"/>
                </a:solidFill>
              </a:rPr>
              <a:t> </a:t>
            </a:r>
            <a:r>
              <a:rPr dirty="0" sz="9200" spc="-370">
                <a:solidFill>
                  <a:srgbClr val="000000"/>
                </a:solidFill>
              </a:rPr>
              <a:t>propagation</a:t>
            </a:r>
            <a:endParaRPr sz="9200"/>
          </a:p>
          <a:p>
            <a:pPr marL="8818245">
              <a:lnSpc>
                <a:spcPts val="5730"/>
              </a:lnSpc>
            </a:pPr>
            <a:r>
              <a:rPr dirty="0" sz="4850" spc="-385">
                <a:solidFill>
                  <a:srgbClr val="A6AAA9"/>
                </a:solidFill>
              </a:rPr>
              <a:t>(사실 </a:t>
            </a:r>
            <a:r>
              <a:rPr dirty="0" sz="4850" spc="-459">
                <a:solidFill>
                  <a:srgbClr val="A6AAA9"/>
                </a:solidFill>
              </a:rPr>
              <a:t>별거 없고 그냥 </a:t>
            </a:r>
            <a:r>
              <a:rPr dirty="0" sz="4850" spc="-350">
                <a:solidFill>
                  <a:srgbClr val="A6AAA9"/>
                </a:solidFill>
              </a:rPr>
              <a:t>“뒤로</a:t>
            </a:r>
            <a:r>
              <a:rPr dirty="0" sz="4850" spc="-835">
                <a:solidFill>
                  <a:srgbClr val="A6AAA9"/>
                </a:solidFill>
              </a:rPr>
              <a:t> </a:t>
            </a:r>
            <a:r>
              <a:rPr dirty="0" sz="4850" spc="-330">
                <a:solidFill>
                  <a:srgbClr val="A6AAA9"/>
                </a:solidFill>
              </a:rPr>
              <a:t>전달”)</a:t>
            </a:r>
            <a:endParaRPr sz="485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96247" y="6070527"/>
            <a:ext cx="1463675" cy="1910080"/>
          </a:xfrm>
          <a:custGeom>
            <a:avLst/>
            <a:gdLst/>
            <a:ahLst/>
            <a:cxnLst/>
            <a:rect l="l" t="t" r="r" b="b"/>
            <a:pathLst>
              <a:path w="1463675" h="1910079">
                <a:moveTo>
                  <a:pt x="0" y="0"/>
                </a:moveTo>
                <a:lnTo>
                  <a:pt x="1463274" y="0"/>
                </a:lnTo>
                <a:lnTo>
                  <a:pt x="1463274" y="1909941"/>
                </a:lnTo>
                <a:lnTo>
                  <a:pt x="0" y="1909941"/>
                </a:lnTo>
                <a:lnTo>
                  <a:pt x="0" y="0"/>
                </a:lnTo>
                <a:close/>
              </a:path>
            </a:pathLst>
          </a:custGeom>
          <a:solidFill>
            <a:srgbClr val="53585F">
              <a:alpha val="4835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492679" y="3589461"/>
            <a:ext cx="1045210" cy="1910080"/>
          </a:xfrm>
          <a:custGeom>
            <a:avLst/>
            <a:gdLst/>
            <a:ahLst/>
            <a:cxnLst/>
            <a:rect l="l" t="t" r="r" b="b"/>
            <a:pathLst>
              <a:path w="1045210" h="1910079">
                <a:moveTo>
                  <a:pt x="0" y="0"/>
                </a:moveTo>
                <a:lnTo>
                  <a:pt x="1044690" y="0"/>
                </a:lnTo>
                <a:lnTo>
                  <a:pt x="1044690" y="1909941"/>
                </a:lnTo>
                <a:lnTo>
                  <a:pt x="0" y="1909941"/>
                </a:lnTo>
                <a:lnTo>
                  <a:pt x="0" y="0"/>
                </a:lnTo>
                <a:close/>
              </a:path>
            </a:pathLst>
          </a:custGeom>
          <a:solidFill>
            <a:srgbClr val="53585F">
              <a:alpha val="4835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275036" y="50124"/>
            <a:ext cx="5584825" cy="143319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9200" spc="-869">
                <a:solidFill>
                  <a:srgbClr val="000000"/>
                </a:solidFill>
              </a:rPr>
              <a:t>근데</a:t>
            </a:r>
            <a:r>
              <a:rPr dirty="0" sz="9200" spc="-835">
                <a:solidFill>
                  <a:srgbClr val="000000"/>
                </a:solidFill>
              </a:rPr>
              <a:t> </a:t>
            </a:r>
            <a:r>
              <a:rPr dirty="0" sz="9200" spc="-670">
                <a:solidFill>
                  <a:srgbClr val="000000"/>
                </a:solidFill>
              </a:rPr>
              <a:t>문제는?</a:t>
            </a:r>
            <a:endParaRPr sz="9200"/>
          </a:p>
        </p:txBody>
      </p:sp>
      <p:sp>
        <p:nvSpPr>
          <p:cNvPr id="5" name="object 5"/>
          <p:cNvSpPr/>
          <p:nvPr/>
        </p:nvSpPr>
        <p:spPr>
          <a:xfrm>
            <a:off x="1884759" y="3779989"/>
            <a:ext cx="4198825" cy="15287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869587" y="6070527"/>
            <a:ext cx="1553210" cy="1910080"/>
          </a:xfrm>
          <a:custGeom>
            <a:avLst/>
            <a:gdLst/>
            <a:ahLst/>
            <a:cxnLst/>
            <a:rect l="l" t="t" r="r" b="b"/>
            <a:pathLst>
              <a:path w="1553210" h="1910079">
                <a:moveTo>
                  <a:pt x="0" y="0"/>
                </a:moveTo>
                <a:lnTo>
                  <a:pt x="1552675" y="0"/>
                </a:lnTo>
                <a:lnTo>
                  <a:pt x="1552675" y="1909941"/>
                </a:lnTo>
                <a:lnTo>
                  <a:pt x="0" y="1909941"/>
                </a:lnTo>
                <a:lnTo>
                  <a:pt x="0" y="0"/>
                </a:lnTo>
                <a:close/>
              </a:path>
            </a:pathLst>
          </a:custGeom>
          <a:solidFill>
            <a:srgbClr val="53585F">
              <a:alpha val="4835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863817" y="6261589"/>
            <a:ext cx="4198825" cy="15287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7170327" y="6525320"/>
            <a:ext cx="12561570" cy="648970"/>
          </a:xfrm>
          <a:prstGeom prst="rect">
            <a:avLst/>
          </a:prstGeom>
        </p:spPr>
        <p:txBody>
          <a:bodyPr wrap="square" lIns="0" tIns="177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dirty="0" sz="4050" spc="-310">
                <a:latin typeface="Noto Sans CJK JP Regular"/>
                <a:cs typeface="Noto Sans CJK JP Regular"/>
              </a:rPr>
              <a:t>근데여기는기울기0..이런거중간에곱하면뭔가뒤로전달할게없다?!</a:t>
            </a:r>
            <a:endParaRPr sz="4050">
              <a:latin typeface="Noto Sans CJK JP Regular"/>
              <a:cs typeface="Noto Sans CJK JP Regular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340095" y="8816485"/>
            <a:ext cx="5434587" cy="18428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7170327" y="8835197"/>
            <a:ext cx="7993380" cy="7797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950" spc="-350">
                <a:latin typeface="Noto Sans CJK JP Regular"/>
                <a:cs typeface="Noto Sans CJK JP Regular"/>
              </a:rPr>
              <a:t>그런상황에서이걸반복하면??????</a:t>
            </a:r>
            <a:endParaRPr sz="4950">
              <a:latin typeface="Noto Sans CJK JP Regular"/>
              <a:cs typeface="Noto Sans CJK JP Regular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1824665" y="1948788"/>
            <a:ext cx="2572801" cy="93070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1201922" y="1798762"/>
            <a:ext cx="17108170" cy="304990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3550900" algn="l"/>
              </a:tabLst>
            </a:pPr>
            <a:r>
              <a:rPr dirty="0" sz="6600" spc="-944">
                <a:latin typeface="Noto Sans CJK JP Regular"/>
                <a:cs typeface="Noto Sans CJK JP Regular"/>
              </a:rPr>
              <a:t>우리</a:t>
            </a:r>
            <a:r>
              <a:rPr dirty="0" sz="6600" spc="-20">
                <a:latin typeface="Noto Sans CJK JP Regular"/>
                <a:cs typeface="Noto Sans CJK JP Regular"/>
              </a:rPr>
              <a:t>가</a:t>
            </a:r>
            <a:r>
              <a:rPr dirty="0" sz="6600" spc="-375">
                <a:latin typeface="Noto Sans CJK JP Regular"/>
                <a:cs typeface="Noto Sans CJK JP Regular"/>
              </a:rPr>
              <a:t>activatio</a:t>
            </a:r>
            <a:r>
              <a:rPr dirty="0" sz="6600" spc="560">
                <a:latin typeface="Noto Sans CJK JP Regular"/>
                <a:cs typeface="Noto Sans CJK JP Regular"/>
              </a:rPr>
              <a:t>n</a:t>
            </a:r>
            <a:r>
              <a:rPr dirty="0" sz="6600" spc="-944">
                <a:latin typeface="Noto Sans CJK JP Regular"/>
                <a:cs typeface="Noto Sans CJK JP Regular"/>
              </a:rPr>
              <a:t>함수</a:t>
            </a:r>
            <a:r>
              <a:rPr dirty="0" sz="6600" spc="-20">
                <a:latin typeface="Noto Sans CJK JP Regular"/>
                <a:cs typeface="Noto Sans CJK JP Regular"/>
              </a:rPr>
              <a:t>로</a:t>
            </a:r>
            <a:r>
              <a:rPr dirty="0" sz="6600" spc="-495">
                <a:latin typeface="Noto Sans CJK JP Regular"/>
                <a:cs typeface="Noto Sans CJK JP Regular"/>
              </a:rPr>
              <a:t>sigmoi</a:t>
            </a:r>
            <a:r>
              <a:rPr dirty="0" sz="6600" spc="-110">
                <a:latin typeface="Noto Sans CJK JP Regular"/>
                <a:cs typeface="Noto Sans CJK JP Regular"/>
              </a:rPr>
              <a:t>d</a:t>
            </a:r>
            <a:r>
              <a:rPr dirty="0" sz="6600">
                <a:latin typeface="Noto Sans CJK JP Regular"/>
                <a:cs typeface="Noto Sans CJK JP Regular"/>
              </a:rPr>
              <a:t>	</a:t>
            </a:r>
            <a:r>
              <a:rPr dirty="0" sz="6600" spc="-20">
                <a:latin typeface="Noto Sans CJK JP Regular"/>
                <a:cs typeface="Noto Sans CJK JP Regular"/>
              </a:rPr>
              <a:t>를</a:t>
            </a:r>
            <a:r>
              <a:rPr dirty="0" sz="6600" spc="-944">
                <a:latin typeface="Noto Sans CJK JP Regular"/>
                <a:cs typeface="Noto Sans CJK JP Regular"/>
              </a:rPr>
              <a:t>썼다</a:t>
            </a:r>
            <a:r>
              <a:rPr dirty="0" sz="6600" spc="-20">
                <a:latin typeface="Noto Sans CJK JP Regular"/>
                <a:cs typeface="Noto Sans CJK JP Regular"/>
              </a:rPr>
              <a:t>는</a:t>
            </a:r>
            <a:r>
              <a:rPr dirty="0" sz="6600" spc="-545">
                <a:latin typeface="Noto Sans CJK JP Regular"/>
                <a:cs typeface="Noto Sans CJK JP Regular"/>
              </a:rPr>
              <a:t>것</a:t>
            </a:r>
            <a:endParaRPr sz="6600">
              <a:latin typeface="Noto Sans CJK JP Regular"/>
              <a:cs typeface="Noto Sans CJK JP Regular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8750">
              <a:latin typeface="Times New Roman"/>
              <a:cs typeface="Times New Roman"/>
            </a:endParaRPr>
          </a:p>
          <a:p>
            <a:pPr marL="6022975">
              <a:lnSpc>
                <a:spcPct val="100000"/>
              </a:lnSpc>
            </a:pPr>
            <a:r>
              <a:rPr dirty="0" sz="4850" spc="-590">
                <a:latin typeface="Noto Sans CJK JP Regular"/>
                <a:cs typeface="Noto Sans CJK JP Regular"/>
              </a:rPr>
              <a:t>여기의</a:t>
            </a:r>
            <a:r>
              <a:rPr dirty="0" sz="4850" spc="-705">
                <a:latin typeface="Noto Sans CJK JP Regular"/>
                <a:cs typeface="Noto Sans CJK JP Regular"/>
              </a:rPr>
              <a:t> </a:t>
            </a:r>
            <a:r>
              <a:rPr dirty="0" sz="4850" spc="-560">
                <a:latin typeface="Noto Sans CJK JP Regular"/>
                <a:cs typeface="Noto Sans CJK JP Regular"/>
              </a:rPr>
              <a:t>미분(기울기)는</a:t>
            </a:r>
            <a:r>
              <a:rPr dirty="0" sz="4850" spc="-700">
                <a:latin typeface="Noto Sans CJK JP Regular"/>
                <a:cs typeface="Noto Sans CJK JP Regular"/>
              </a:rPr>
              <a:t> </a:t>
            </a:r>
            <a:r>
              <a:rPr dirty="0" sz="4850" spc="-570">
                <a:latin typeface="Noto Sans CJK JP Regular"/>
                <a:cs typeface="Noto Sans CJK JP Regular"/>
              </a:rPr>
              <a:t>뭐라도</a:t>
            </a:r>
            <a:r>
              <a:rPr dirty="0" sz="4850" spc="-700">
                <a:latin typeface="Noto Sans CJK JP Regular"/>
                <a:cs typeface="Noto Sans CJK JP Regular"/>
              </a:rPr>
              <a:t> </a:t>
            </a:r>
            <a:r>
              <a:rPr dirty="0" sz="4850" spc="-450">
                <a:latin typeface="Noto Sans CJK JP Regular"/>
                <a:cs typeface="Noto Sans CJK JP Regular"/>
              </a:rPr>
              <a:t>있다.</a:t>
            </a:r>
            <a:r>
              <a:rPr dirty="0" sz="4850" spc="-700">
                <a:latin typeface="Noto Sans CJK JP Regular"/>
                <a:cs typeface="Noto Sans CJK JP Regular"/>
              </a:rPr>
              <a:t> </a:t>
            </a:r>
            <a:r>
              <a:rPr dirty="0" sz="4850" spc="-670">
                <a:latin typeface="Noto Sans CJK JP Regular"/>
                <a:cs typeface="Noto Sans CJK JP Regular"/>
              </a:rPr>
              <a:t>다행</a:t>
            </a:r>
            <a:endParaRPr sz="4850">
              <a:latin typeface="Noto Sans CJK JP Regular"/>
              <a:cs typeface="Noto Sans CJK JP Regular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40028" y="3840585"/>
            <a:ext cx="10245090" cy="143319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9200" spc="-940">
                <a:solidFill>
                  <a:srgbClr val="000000"/>
                </a:solidFill>
              </a:rPr>
              <a:t>딥러닝이 </a:t>
            </a:r>
            <a:r>
              <a:rPr dirty="0" sz="9200" spc="-869">
                <a:solidFill>
                  <a:srgbClr val="000000"/>
                </a:solidFill>
              </a:rPr>
              <a:t>뜨긴</a:t>
            </a:r>
            <a:r>
              <a:rPr dirty="0" sz="9200" spc="-665">
                <a:solidFill>
                  <a:srgbClr val="000000"/>
                </a:solidFill>
              </a:rPr>
              <a:t> </a:t>
            </a:r>
            <a:r>
              <a:rPr dirty="0" sz="9200" spc="-810">
                <a:solidFill>
                  <a:srgbClr val="000000"/>
                </a:solidFill>
              </a:rPr>
              <a:t>떴습니다.</a:t>
            </a:r>
            <a:endParaRPr sz="92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513709" y="4715143"/>
            <a:ext cx="9637613" cy="59785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3463330" y="2473088"/>
            <a:ext cx="2431415" cy="711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500" spc="-390">
                <a:solidFill>
                  <a:srgbClr val="212121"/>
                </a:solidFill>
                <a:latin typeface="Noto Sans CJK JP Regular"/>
                <a:cs typeface="Noto Sans CJK JP Regular"/>
              </a:rPr>
              <a:t>줄좀맞추자</a:t>
            </a:r>
            <a:endParaRPr sz="4500">
              <a:latin typeface="Noto Sans CJK JP Regular"/>
              <a:cs typeface="Noto Sans CJK JP Regula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159735" y="2510783"/>
            <a:ext cx="1188720" cy="65405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4100" spc="-210">
                <a:solidFill>
                  <a:srgbClr val="5E5E5E"/>
                </a:solidFill>
                <a:latin typeface="Noto Sans CJK JP Regular"/>
                <a:cs typeface="Noto Sans CJK JP Regular"/>
              </a:rPr>
              <a:t>줄좀..</a:t>
            </a:r>
            <a:endParaRPr sz="4100">
              <a:latin typeface="Noto Sans CJK JP Regular"/>
              <a:cs typeface="Noto Sans CJK JP Regula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117912" y="2584079"/>
            <a:ext cx="568960" cy="528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3300" spc="-235">
                <a:solidFill>
                  <a:srgbClr val="797979"/>
                </a:solidFill>
                <a:latin typeface="Noto Sans CJK JP Regular"/>
                <a:cs typeface="Noto Sans CJK JP Regular"/>
              </a:rPr>
              <a:t>줄..</a:t>
            </a:r>
            <a:endParaRPr sz="3300">
              <a:latin typeface="Noto Sans CJK JP Regular"/>
              <a:cs typeface="Noto Sans CJK JP Regular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117973" y="2657375"/>
            <a:ext cx="429895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-165">
                <a:solidFill>
                  <a:srgbClr val="A9A9A9"/>
                </a:solidFill>
                <a:latin typeface="Noto Sans CJK JP Regular"/>
                <a:cs typeface="Noto Sans CJK JP Regular"/>
              </a:rPr>
              <a:t>줄..</a:t>
            </a:r>
            <a:endParaRPr sz="2450">
              <a:latin typeface="Noto Sans CJK JP Regular"/>
              <a:cs typeface="Noto Sans CJK JP Regular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107563" y="2730671"/>
            <a:ext cx="291465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120">
                <a:solidFill>
                  <a:srgbClr val="D6D6D6"/>
                </a:solidFill>
                <a:latin typeface="Noto Sans CJK JP Regular"/>
                <a:cs typeface="Noto Sans CJK JP Regular"/>
              </a:rPr>
              <a:t>줄..</a:t>
            </a:r>
            <a:endParaRPr sz="1650">
              <a:latin typeface="Noto Sans CJK JP Regular"/>
              <a:cs typeface="Noto Sans CJK JP Regular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6636007" y="2824909"/>
            <a:ext cx="1517015" cy="7797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950" spc="-710">
                <a:latin typeface="Noto Sans CJK JP Regular"/>
                <a:cs typeface="Noto Sans CJK JP Regular"/>
              </a:rPr>
              <a:t>교장샘</a:t>
            </a:r>
            <a:endParaRPr sz="4950">
              <a:latin typeface="Noto Sans CJK JP Regular"/>
              <a:cs typeface="Noto Sans CJK JP Regular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746408" y="2824909"/>
            <a:ext cx="2005964" cy="7797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950" spc="-710">
                <a:latin typeface="Noto Sans CJK JP Regular"/>
                <a:cs typeface="Noto Sans CJK JP Regular"/>
              </a:rPr>
              <a:t>끝줄학생</a:t>
            </a:r>
            <a:endParaRPr sz="4950">
              <a:latin typeface="Noto Sans CJK JP Regular"/>
              <a:cs typeface="Noto Sans CJK JP Regular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347092" y="3282643"/>
            <a:ext cx="12104370" cy="0"/>
          </a:xfrm>
          <a:custGeom>
            <a:avLst/>
            <a:gdLst/>
            <a:ahLst/>
            <a:cxnLst/>
            <a:rect l="l" t="t" r="r" b="b"/>
            <a:pathLst>
              <a:path w="12104369" h="0">
                <a:moveTo>
                  <a:pt x="12103819" y="0"/>
                </a:moveTo>
                <a:lnTo>
                  <a:pt x="15706" y="0"/>
                </a:lnTo>
                <a:lnTo>
                  <a:pt x="0" y="0"/>
                </a:lnTo>
              </a:path>
            </a:pathLst>
          </a:custGeom>
          <a:ln w="314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4224583" y="3213535"/>
            <a:ext cx="138430" cy="138430"/>
          </a:xfrm>
          <a:custGeom>
            <a:avLst/>
            <a:gdLst/>
            <a:ahLst/>
            <a:cxnLst/>
            <a:rect l="l" t="t" r="r" b="b"/>
            <a:pathLst>
              <a:path w="138429" h="138429">
                <a:moveTo>
                  <a:pt x="138215" y="0"/>
                </a:moveTo>
                <a:lnTo>
                  <a:pt x="0" y="69107"/>
                </a:lnTo>
                <a:lnTo>
                  <a:pt x="138215" y="138215"/>
                </a:lnTo>
                <a:lnTo>
                  <a:pt x="13821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5101823" y="3395666"/>
            <a:ext cx="241300" cy="619125"/>
          </a:xfrm>
          <a:custGeom>
            <a:avLst/>
            <a:gdLst/>
            <a:ahLst/>
            <a:cxnLst/>
            <a:rect l="l" t="t" r="r" b="b"/>
            <a:pathLst>
              <a:path w="241300" h="619125">
                <a:moveTo>
                  <a:pt x="185858" y="160728"/>
                </a:moveTo>
                <a:lnTo>
                  <a:pt x="54658" y="160728"/>
                </a:lnTo>
                <a:lnTo>
                  <a:pt x="54658" y="597290"/>
                </a:lnTo>
                <a:lnTo>
                  <a:pt x="56927" y="606155"/>
                </a:lnTo>
                <a:lnTo>
                  <a:pt x="62858" y="613038"/>
                </a:lnTo>
                <a:lnTo>
                  <a:pt x="71130" y="617495"/>
                </a:lnTo>
                <a:lnTo>
                  <a:pt x="80426" y="619080"/>
                </a:lnTo>
                <a:lnTo>
                  <a:pt x="90712" y="617495"/>
                </a:lnTo>
                <a:lnTo>
                  <a:pt x="98875" y="613038"/>
                </a:lnTo>
                <a:lnTo>
                  <a:pt x="104255" y="606155"/>
                </a:lnTo>
                <a:lnTo>
                  <a:pt x="106195" y="597290"/>
                </a:lnTo>
                <a:lnTo>
                  <a:pt x="106195" y="381391"/>
                </a:lnTo>
                <a:lnTo>
                  <a:pt x="185858" y="381391"/>
                </a:lnTo>
                <a:lnTo>
                  <a:pt x="185858" y="160728"/>
                </a:lnTo>
                <a:close/>
              </a:path>
              <a:path w="241300" h="619125">
                <a:moveTo>
                  <a:pt x="185858" y="381391"/>
                </a:moveTo>
                <a:lnTo>
                  <a:pt x="135095" y="381391"/>
                </a:lnTo>
                <a:lnTo>
                  <a:pt x="135095" y="597290"/>
                </a:lnTo>
                <a:lnTo>
                  <a:pt x="137035" y="606155"/>
                </a:lnTo>
                <a:lnTo>
                  <a:pt x="142415" y="613038"/>
                </a:lnTo>
                <a:lnTo>
                  <a:pt x="150578" y="617495"/>
                </a:lnTo>
                <a:lnTo>
                  <a:pt x="160864" y="619080"/>
                </a:lnTo>
                <a:lnTo>
                  <a:pt x="170039" y="617495"/>
                </a:lnTo>
                <a:lnTo>
                  <a:pt x="178045" y="613038"/>
                </a:lnTo>
                <a:lnTo>
                  <a:pt x="183709" y="606155"/>
                </a:lnTo>
                <a:lnTo>
                  <a:pt x="185858" y="597290"/>
                </a:lnTo>
                <a:lnTo>
                  <a:pt x="185858" y="381391"/>
                </a:lnTo>
                <a:close/>
              </a:path>
              <a:path w="241300" h="619125">
                <a:moveTo>
                  <a:pt x="169450" y="121912"/>
                </a:moveTo>
                <a:lnTo>
                  <a:pt x="69495" y="121912"/>
                </a:lnTo>
                <a:lnTo>
                  <a:pt x="63284" y="122167"/>
                </a:lnTo>
                <a:lnTo>
                  <a:pt x="23423" y="138257"/>
                </a:lnTo>
                <a:lnTo>
                  <a:pt x="1573" y="173981"/>
                </a:lnTo>
                <a:lnTo>
                  <a:pt x="0" y="190015"/>
                </a:lnTo>
                <a:lnTo>
                  <a:pt x="0" y="333717"/>
                </a:lnTo>
                <a:lnTo>
                  <a:pt x="1536" y="340327"/>
                </a:lnTo>
                <a:lnTo>
                  <a:pt x="5854" y="346232"/>
                </a:lnTo>
                <a:lnTo>
                  <a:pt x="12514" y="350477"/>
                </a:lnTo>
                <a:lnTo>
                  <a:pt x="21077" y="352104"/>
                </a:lnTo>
                <a:lnTo>
                  <a:pt x="28740" y="350477"/>
                </a:lnTo>
                <a:lnTo>
                  <a:pt x="34941" y="346232"/>
                </a:lnTo>
                <a:lnTo>
                  <a:pt x="39092" y="340327"/>
                </a:lnTo>
                <a:lnTo>
                  <a:pt x="40606" y="333717"/>
                </a:lnTo>
                <a:lnTo>
                  <a:pt x="40606" y="190015"/>
                </a:lnTo>
                <a:lnTo>
                  <a:pt x="41322" y="180671"/>
                </a:lnTo>
                <a:lnTo>
                  <a:pt x="43338" y="173244"/>
                </a:lnTo>
                <a:lnTo>
                  <a:pt x="46534" y="167699"/>
                </a:lnTo>
                <a:lnTo>
                  <a:pt x="50752" y="164131"/>
                </a:lnTo>
                <a:lnTo>
                  <a:pt x="53097" y="162089"/>
                </a:lnTo>
                <a:lnTo>
                  <a:pt x="53097" y="160728"/>
                </a:lnTo>
                <a:lnTo>
                  <a:pt x="235448" y="160728"/>
                </a:lnTo>
                <a:lnTo>
                  <a:pt x="235148" y="159797"/>
                </a:lnTo>
                <a:lnTo>
                  <a:pt x="203274" y="128808"/>
                </a:lnTo>
                <a:lnTo>
                  <a:pt x="177017" y="122167"/>
                </a:lnTo>
                <a:lnTo>
                  <a:pt x="169450" y="121912"/>
                </a:lnTo>
                <a:close/>
              </a:path>
              <a:path w="241300" h="619125">
                <a:moveTo>
                  <a:pt x="235448" y="160728"/>
                </a:moveTo>
                <a:lnTo>
                  <a:pt x="185858" y="160728"/>
                </a:lnTo>
                <a:lnTo>
                  <a:pt x="188193" y="162089"/>
                </a:lnTo>
                <a:lnTo>
                  <a:pt x="190538" y="162089"/>
                </a:lnTo>
                <a:lnTo>
                  <a:pt x="194517" y="166838"/>
                </a:lnTo>
                <a:lnTo>
                  <a:pt x="197175" y="172989"/>
                </a:lnTo>
                <a:lnTo>
                  <a:pt x="198663" y="180703"/>
                </a:lnTo>
                <a:lnTo>
                  <a:pt x="199124" y="190015"/>
                </a:lnTo>
                <a:lnTo>
                  <a:pt x="199124" y="333717"/>
                </a:lnTo>
                <a:lnTo>
                  <a:pt x="200882" y="340327"/>
                </a:lnTo>
                <a:lnTo>
                  <a:pt x="205569" y="346232"/>
                </a:lnTo>
                <a:lnTo>
                  <a:pt x="212306" y="350477"/>
                </a:lnTo>
                <a:lnTo>
                  <a:pt x="220213" y="352104"/>
                </a:lnTo>
                <a:lnTo>
                  <a:pt x="227793" y="350477"/>
                </a:lnTo>
                <a:lnTo>
                  <a:pt x="234566" y="346232"/>
                </a:lnTo>
                <a:lnTo>
                  <a:pt x="239434" y="340327"/>
                </a:lnTo>
                <a:lnTo>
                  <a:pt x="241301" y="333717"/>
                </a:lnTo>
                <a:lnTo>
                  <a:pt x="241301" y="190015"/>
                </a:lnTo>
                <a:lnTo>
                  <a:pt x="239726" y="173981"/>
                </a:lnTo>
                <a:lnTo>
                  <a:pt x="235448" y="160728"/>
                </a:lnTo>
                <a:close/>
              </a:path>
              <a:path w="241300" h="619125">
                <a:moveTo>
                  <a:pt x="120258" y="0"/>
                </a:moveTo>
                <a:lnTo>
                  <a:pt x="100796" y="4129"/>
                </a:lnTo>
                <a:lnTo>
                  <a:pt x="84628" y="15155"/>
                </a:lnTo>
                <a:lnTo>
                  <a:pt x="73583" y="31032"/>
                </a:lnTo>
                <a:lnTo>
                  <a:pt x="69495" y="49715"/>
                </a:lnTo>
                <a:lnTo>
                  <a:pt x="73583" y="69298"/>
                </a:lnTo>
                <a:lnTo>
                  <a:pt x="84628" y="85816"/>
                </a:lnTo>
                <a:lnTo>
                  <a:pt x="100796" y="97226"/>
                </a:lnTo>
                <a:lnTo>
                  <a:pt x="120258" y="101483"/>
                </a:lnTo>
                <a:lnTo>
                  <a:pt x="140171" y="97226"/>
                </a:lnTo>
                <a:lnTo>
                  <a:pt x="156569" y="85816"/>
                </a:lnTo>
                <a:lnTo>
                  <a:pt x="167696" y="69298"/>
                </a:lnTo>
                <a:lnTo>
                  <a:pt x="171795" y="49715"/>
                </a:lnTo>
                <a:lnTo>
                  <a:pt x="167696" y="31032"/>
                </a:lnTo>
                <a:lnTo>
                  <a:pt x="156569" y="15155"/>
                </a:lnTo>
                <a:lnTo>
                  <a:pt x="140171" y="4129"/>
                </a:lnTo>
                <a:lnTo>
                  <a:pt x="120258" y="0"/>
                </a:lnTo>
                <a:close/>
              </a:path>
            </a:pathLst>
          </a:custGeom>
          <a:solidFill>
            <a:srgbClr val="44546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7165823" y="3395666"/>
            <a:ext cx="241300" cy="619125"/>
          </a:xfrm>
          <a:custGeom>
            <a:avLst/>
            <a:gdLst/>
            <a:ahLst/>
            <a:cxnLst/>
            <a:rect l="l" t="t" r="r" b="b"/>
            <a:pathLst>
              <a:path w="241300" h="619125">
                <a:moveTo>
                  <a:pt x="185858" y="160728"/>
                </a:moveTo>
                <a:lnTo>
                  <a:pt x="54668" y="160728"/>
                </a:lnTo>
                <a:lnTo>
                  <a:pt x="54668" y="597290"/>
                </a:lnTo>
                <a:lnTo>
                  <a:pt x="56938" y="606155"/>
                </a:lnTo>
                <a:lnTo>
                  <a:pt x="62868" y="613038"/>
                </a:lnTo>
                <a:lnTo>
                  <a:pt x="71140" y="617495"/>
                </a:lnTo>
                <a:lnTo>
                  <a:pt x="80437" y="619080"/>
                </a:lnTo>
                <a:lnTo>
                  <a:pt x="90723" y="617495"/>
                </a:lnTo>
                <a:lnTo>
                  <a:pt x="98885" y="613038"/>
                </a:lnTo>
                <a:lnTo>
                  <a:pt x="104266" y="606155"/>
                </a:lnTo>
                <a:lnTo>
                  <a:pt x="106206" y="597290"/>
                </a:lnTo>
                <a:lnTo>
                  <a:pt x="106206" y="381391"/>
                </a:lnTo>
                <a:lnTo>
                  <a:pt x="185858" y="381391"/>
                </a:lnTo>
                <a:lnTo>
                  <a:pt x="185858" y="160728"/>
                </a:lnTo>
                <a:close/>
              </a:path>
              <a:path w="241300" h="619125">
                <a:moveTo>
                  <a:pt x="185858" y="381391"/>
                </a:moveTo>
                <a:lnTo>
                  <a:pt x="135095" y="381391"/>
                </a:lnTo>
                <a:lnTo>
                  <a:pt x="135095" y="597290"/>
                </a:lnTo>
                <a:lnTo>
                  <a:pt x="137036" y="606155"/>
                </a:lnTo>
                <a:lnTo>
                  <a:pt x="142421" y="613038"/>
                </a:lnTo>
                <a:lnTo>
                  <a:pt x="150587" y="617495"/>
                </a:lnTo>
                <a:lnTo>
                  <a:pt x="160874" y="619080"/>
                </a:lnTo>
                <a:lnTo>
                  <a:pt x="170048" y="617495"/>
                </a:lnTo>
                <a:lnTo>
                  <a:pt x="178050" y="613038"/>
                </a:lnTo>
                <a:lnTo>
                  <a:pt x="183711" y="606155"/>
                </a:lnTo>
                <a:lnTo>
                  <a:pt x="185858" y="597290"/>
                </a:lnTo>
                <a:lnTo>
                  <a:pt x="185858" y="381391"/>
                </a:lnTo>
                <a:close/>
              </a:path>
              <a:path w="241300" h="619125">
                <a:moveTo>
                  <a:pt x="169460" y="121912"/>
                </a:moveTo>
                <a:lnTo>
                  <a:pt x="69505" y="121912"/>
                </a:lnTo>
                <a:lnTo>
                  <a:pt x="63293" y="122167"/>
                </a:lnTo>
                <a:lnTo>
                  <a:pt x="23433" y="138257"/>
                </a:lnTo>
                <a:lnTo>
                  <a:pt x="1575" y="173981"/>
                </a:lnTo>
                <a:lnTo>
                  <a:pt x="0" y="190015"/>
                </a:lnTo>
                <a:lnTo>
                  <a:pt x="0" y="333717"/>
                </a:lnTo>
                <a:lnTo>
                  <a:pt x="1538" y="340327"/>
                </a:lnTo>
                <a:lnTo>
                  <a:pt x="5859" y="346232"/>
                </a:lnTo>
                <a:lnTo>
                  <a:pt x="12523" y="350477"/>
                </a:lnTo>
                <a:lnTo>
                  <a:pt x="21088" y="352104"/>
                </a:lnTo>
                <a:lnTo>
                  <a:pt x="28749" y="350477"/>
                </a:lnTo>
                <a:lnTo>
                  <a:pt x="34946" y="346232"/>
                </a:lnTo>
                <a:lnTo>
                  <a:pt x="39093" y="340327"/>
                </a:lnTo>
                <a:lnTo>
                  <a:pt x="40606" y="333717"/>
                </a:lnTo>
                <a:lnTo>
                  <a:pt x="40606" y="190015"/>
                </a:lnTo>
                <a:lnTo>
                  <a:pt x="41322" y="180671"/>
                </a:lnTo>
                <a:lnTo>
                  <a:pt x="43340" y="173244"/>
                </a:lnTo>
                <a:lnTo>
                  <a:pt x="46538" y="167699"/>
                </a:lnTo>
                <a:lnTo>
                  <a:pt x="50762" y="164131"/>
                </a:lnTo>
                <a:lnTo>
                  <a:pt x="53108" y="162089"/>
                </a:lnTo>
                <a:lnTo>
                  <a:pt x="53108" y="160728"/>
                </a:lnTo>
                <a:lnTo>
                  <a:pt x="235453" y="160728"/>
                </a:lnTo>
                <a:lnTo>
                  <a:pt x="235153" y="159797"/>
                </a:lnTo>
                <a:lnTo>
                  <a:pt x="203284" y="128808"/>
                </a:lnTo>
                <a:lnTo>
                  <a:pt x="177027" y="122167"/>
                </a:lnTo>
                <a:lnTo>
                  <a:pt x="169460" y="121912"/>
                </a:lnTo>
                <a:close/>
              </a:path>
              <a:path w="241300" h="619125">
                <a:moveTo>
                  <a:pt x="235453" y="160728"/>
                </a:moveTo>
                <a:lnTo>
                  <a:pt x="185858" y="160728"/>
                </a:lnTo>
                <a:lnTo>
                  <a:pt x="188203" y="162089"/>
                </a:lnTo>
                <a:lnTo>
                  <a:pt x="190549" y="162089"/>
                </a:lnTo>
                <a:lnTo>
                  <a:pt x="194523" y="166838"/>
                </a:lnTo>
                <a:lnTo>
                  <a:pt x="197182" y="172989"/>
                </a:lnTo>
                <a:lnTo>
                  <a:pt x="198672" y="180703"/>
                </a:lnTo>
                <a:lnTo>
                  <a:pt x="199135" y="190015"/>
                </a:lnTo>
                <a:lnTo>
                  <a:pt x="199135" y="333717"/>
                </a:lnTo>
                <a:lnTo>
                  <a:pt x="200893" y="340327"/>
                </a:lnTo>
                <a:lnTo>
                  <a:pt x="205580" y="346232"/>
                </a:lnTo>
                <a:lnTo>
                  <a:pt x="212316" y="350477"/>
                </a:lnTo>
                <a:lnTo>
                  <a:pt x="220223" y="352104"/>
                </a:lnTo>
                <a:lnTo>
                  <a:pt x="227797" y="350477"/>
                </a:lnTo>
                <a:lnTo>
                  <a:pt x="234567" y="346232"/>
                </a:lnTo>
                <a:lnTo>
                  <a:pt x="239434" y="340327"/>
                </a:lnTo>
                <a:lnTo>
                  <a:pt x="241301" y="333717"/>
                </a:lnTo>
                <a:lnTo>
                  <a:pt x="241301" y="190015"/>
                </a:lnTo>
                <a:lnTo>
                  <a:pt x="239728" y="173981"/>
                </a:lnTo>
                <a:lnTo>
                  <a:pt x="235453" y="160728"/>
                </a:lnTo>
                <a:close/>
              </a:path>
              <a:path w="241300" h="619125">
                <a:moveTo>
                  <a:pt x="120258" y="0"/>
                </a:moveTo>
                <a:lnTo>
                  <a:pt x="100798" y="4129"/>
                </a:lnTo>
                <a:lnTo>
                  <a:pt x="84633" y="15155"/>
                </a:lnTo>
                <a:lnTo>
                  <a:pt x="73592" y="31032"/>
                </a:lnTo>
                <a:lnTo>
                  <a:pt x="69505" y="49715"/>
                </a:lnTo>
                <a:lnTo>
                  <a:pt x="73592" y="69298"/>
                </a:lnTo>
                <a:lnTo>
                  <a:pt x="84633" y="85816"/>
                </a:lnTo>
                <a:lnTo>
                  <a:pt x="100798" y="97226"/>
                </a:lnTo>
                <a:lnTo>
                  <a:pt x="120258" y="101483"/>
                </a:lnTo>
                <a:lnTo>
                  <a:pt x="140173" y="97226"/>
                </a:lnTo>
                <a:lnTo>
                  <a:pt x="156575" y="85816"/>
                </a:lnTo>
                <a:lnTo>
                  <a:pt x="167705" y="69298"/>
                </a:lnTo>
                <a:lnTo>
                  <a:pt x="171806" y="49715"/>
                </a:lnTo>
                <a:lnTo>
                  <a:pt x="167705" y="31032"/>
                </a:lnTo>
                <a:lnTo>
                  <a:pt x="156575" y="15155"/>
                </a:lnTo>
                <a:lnTo>
                  <a:pt x="140173" y="4129"/>
                </a:lnTo>
                <a:lnTo>
                  <a:pt x="120258" y="0"/>
                </a:lnTo>
                <a:close/>
              </a:path>
            </a:pathLst>
          </a:custGeom>
          <a:solidFill>
            <a:srgbClr val="44546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9229834" y="3395666"/>
            <a:ext cx="241300" cy="619125"/>
          </a:xfrm>
          <a:custGeom>
            <a:avLst/>
            <a:gdLst/>
            <a:ahLst/>
            <a:cxnLst/>
            <a:rect l="l" t="t" r="r" b="b"/>
            <a:pathLst>
              <a:path w="241300" h="619125">
                <a:moveTo>
                  <a:pt x="185858" y="160728"/>
                </a:moveTo>
                <a:lnTo>
                  <a:pt x="54658" y="160728"/>
                </a:lnTo>
                <a:lnTo>
                  <a:pt x="54658" y="597290"/>
                </a:lnTo>
                <a:lnTo>
                  <a:pt x="56927" y="606155"/>
                </a:lnTo>
                <a:lnTo>
                  <a:pt x="62859" y="613038"/>
                </a:lnTo>
                <a:lnTo>
                  <a:pt x="71134" y="617495"/>
                </a:lnTo>
                <a:lnTo>
                  <a:pt x="80437" y="619080"/>
                </a:lnTo>
                <a:lnTo>
                  <a:pt x="90723" y="617495"/>
                </a:lnTo>
                <a:lnTo>
                  <a:pt x="98885" y="613038"/>
                </a:lnTo>
                <a:lnTo>
                  <a:pt x="104266" y="606155"/>
                </a:lnTo>
                <a:lnTo>
                  <a:pt x="106206" y="597290"/>
                </a:lnTo>
                <a:lnTo>
                  <a:pt x="106206" y="381391"/>
                </a:lnTo>
                <a:lnTo>
                  <a:pt x="185858" y="381391"/>
                </a:lnTo>
                <a:lnTo>
                  <a:pt x="185858" y="160728"/>
                </a:lnTo>
                <a:close/>
              </a:path>
              <a:path w="241300" h="619125">
                <a:moveTo>
                  <a:pt x="185858" y="381391"/>
                </a:moveTo>
                <a:lnTo>
                  <a:pt x="135095" y="381391"/>
                </a:lnTo>
                <a:lnTo>
                  <a:pt x="135095" y="597290"/>
                </a:lnTo>
                <a:lnTo>
                  <a:pt x="137035" y="606155"/>
                </a:lnTo>
                <a:lnTo>
                  <a:pt x="142415" y="613038"/>
                </a:lnTo>
                <a:lnTo>
                  <a:pt x="150578" y="617495"/>
                </a:lnTo>
                <a:lnTo>
                  <a:pt x="160864" y="619080"/>
                </a:lnTo>
                <a:lnTo>
                  <a:pt x="170043" y="617495"/>
                </a:lnTo>
                <a:lnTo>
                  <a:pt x="178049" y="613038"/>
                </a:lnTo>
                <a:lnTo>
                  <a:pt x="183711" y="606155"/>
                </a:lnTo>
                <a:lnTo>
                  <a:pt x="185858" y="597290"/>
                </a:lnTo>
                <a:lnTo>
                  <a:pt x="185858" y="381391"/>
                </a:lnTo>
                <a:close/>
              </a:path>
              <a:path w="241300" h="619125">
                <a:moveTo>
                  <a:pt x="169460" y="121912"/>
                </a:moveTo>
                <a:lnTo>
                  <a:pt x="69505" y="121912"/>
                </a:lnTo>
                <a:lnTo>
                  <a:pt x="63293" y="122167"/>
                </a:lnTo>
                <a:lnTo>
                  <a:pt x="23423" y="138257"/>
                </a:lnTo>
                <a:lnTo>
                  <a:pt x="1573" y="173981"/>
                </a:lnTo>
                <a:lnTo>
                  <a:pt x="0" y="190015"/>
                </a:lnTo>
                <a:lnTo>
                  <a:pt x="0" y="333717"/>
                </a:lnTo>
                <a:lnTo>
                  <a:pt x="1536" y="340327"/>
                </a:lnTo>
                <a:lnTo>
                  <a:pt x="5854" y="346232"/>
                </a:lnTo>
                <a:lnTo>
                  <a:pt x="12514" y="350477"/>
                </a:lnTo>
                <a:lnTo>
                  <a:pt x="21077" y="352104"/>
                </a:lnTo>
                <a:lnTo>
                  <a:pt x="28745" y="350477"/>
                </a:lnTo>
                <a:lnTo>
                  <a:pt x="34945" y="346232"/>
                </a:lnTo>
                <a:lnTo>
                  <a:pt x="39093" y="340327"/>
                </a:lnTo>
                <a:lnTo>
                  <a:pt x="40606" y="333717"/>
                </a:lnTo>
                <a:lnTo>
                  <a:pt x="40606" y="190015"/>
                </a:lnTo>
                <a:lnTo>
                  <a:pt x="41322" y="180671"/>
                </a:lnTo>
                <a:lnTo>
                  <a:pt x="43338" y="173244"/>
                </a:lnTo>
                <a:lnTo>
                  <a:pt x="46534" y="167699"/>
                </a:lnTo>
                <a:lnTo>
                  <a:pt x="50752" y="164131"/>
                </a:lnTo>
                <a:lnTo>
                  <a:pt x="53097" y="162089"/>
                </a:lnTo>
                <a:lnTo>
                  <a:pt x="53097" y="160728"/>
                </a:lnTo>
                <a:lnTo>
                  <a:pt x="235453" y="160728"/>
                </a:lnTo>
                <a:lnTo>
                  <a:pt x="235153" y="159797"/>
                </a:lnTo>
                <a:lnTo>
                  <a:pt x="203283" y="128808"/>
                </a:lnTo>
                <a:lnTo>
                  <a:pt x="177023" y="122167"/>
                </a:lnTo>
                <a:lnTo>
                  <a:pt x="169460" y="121912"/>
                </a:lnTo>
                <a:close/>
              </a:path>
              <a:path w="241300" h="619125">
                <a:moveTo>
                  <a:pt x="235453" y="160728"/>
                </a:moveTo>
                <a:lnTo>
                  <a:pt x="185858" y="160728"/>
                </a:lnTo>
                <a:lnTo>
                  <a:pt x="188203" y="162089"/>
                </a:lnTo>
                <a:lnTo>
                  <a:pt x="190538" y="162089"/>
                </a:lnTo>
                <a:lnTo>
                  <a:pt x="194519" y="166838"/>
                </a:lnTo>
                <a:lnTo>
                  <a:pt x="197181" y="172989"/>
                </a:lnTo>
                <a:lnTo>
                  <a:pt x="198672" y="180703"/>
                </a:lnTo>
                <a:lnTo>
                  <a:pt x="199135" y="190015"/>
                </a:lnTo>
                <a:lnTo>
                  <a:pt x="199135" y="333717"/>
                </a:lnTo>
                <a:lnTo>
                  <a:pt x="200891" y="340327"/>
                </a:lnTo>
                <a:lnTo>
                  <a:pt x="205574" y="346232"/>
                </a:lnTo>
                <a:lnTo>
                  <a:pt x="212307" y="350477"/>
                </a:lnTo>
                <a:lnTo>
                  <a:pt x="220213" y="352104"/>
                </a:lnTo>
                <a:lnTo>
                  <a:pt x="227793" y="350477"/>
                </a:lnTo>
                <a:lnTo>
                  <a:pt x="234566" y="346232"/>
                </a:lnTo>
                <a:lnTo>
                  <a:pt x="239434" y="340327"/>
                </a:lnTo>
                <a:lnTo>
                  <a:pt x="241301" y="333717"/>
                </a:lnTo>
                <a:lnTo>
                  <a:pt x="241301" y="190015"/>
                </a:lnTo>
                <a:lnTo>
                  <a:pt x="239728" y="173981"/>
                </a:lnTo>
                <a:lnTo>
                  <a:pt x="235453" y="160728"/>
                </a:lnTo>
                <a:close/>
              </a:path>
              <a:path w="241300" h="619125">
                <a:moveTo>
                  <a:pt x="120258" y="0"/>
                </a:moveTo>
                <a:lnTo>
                  <a:pt x="100798" y="4129"/>
                </a:lnTo>
                <a:lnTo>
                  <a:pt x="84633" y="15155"/>
                </a:lnTo>
                <a:lnTo>
                  <a:pt x="73592" y="31032"/>
                </a:lnTo>
                <a:lnTo>
                  <a:pt x="69505" y="49715"/>
                </a:lnTo>
                <a:lnTo>
                  <a:pt x="73592" y="69298"/>
                </a:lnTo>
                <a:lnTo>
                  <a:pt x="84633" y="85816"/>
                </a:lnTo>
                <a:lnTo>
                  <a:pt x="100798" y="97226"/>
                </a:lnTo>
                <a:lnTo>
                  <a:pt x="120258" y="101483"/>
                </a:lnTo>
                <a:lnTo>
                  <a:pt x="140171" y="97226"/>
                </a:lnTo>
                <a:lnTo>
                  <a:pt x="156569" y="85816"/>
                </a:lnTo>
                <a:lnTo>
                  <a:pt x="167696" y="69298"/>
                </a:lnTo>
                <a:lnTo>
                  <a:pt x="171795" y="49715"/>
                </a:lnTo>
                <a:lnTo>
                  <a:pt x="167696" y="31032"/>
                </a:lnTo>
                <a:lnTo>
                  <a:pt x="156569" y="15155"/>
                </a:lnTo>
                <a:lnTo>
                  <a:pt x="140171" y="4129"/>
                </a:lnTo>
                <a:lnTo>
                  <a:pt x="120258" y="0"/>
                </a:lnTo>
                <a:close/>
              </a:path>
            </a:pathLst>
          </a:custGeom>
          <a:solidFill>
            <a:srgbClr val="44546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1416301" y="3395666"/>
            <a:ext cx="241300" cy="619125"/>
          </a:xfrm>
          <a:custGeom>
            <a:avLst/>
            <a:gdLst/>
            <a:ahLst/>
            <a:cxnLst/>
            <a:rect l="l" t="t" r="r" b="b"/>
            <a:pathLst>
              <a:path w="241300" h="619125">
                <a:moveTo>
                  <a:pt x="185858" y="160728"/>
                </a:moveTo>
                <a:lnTo>
                  <a:pt x="54658" y="160728"/>
                </a:lnTo>
                <a:lnTo>
                  <a:pt x="54658" y="597290"/>
                </a:lnTo>
                <a:lnTo>
                  <a:pt x="56930" y="606155"/>
                </a:lnTo>
                <a:lnTo>
                  <a:pt x="62864" y="613038"/>
                </a:lnTo>
                <a:lnTo>
                  <a:pt x="71134" y="617495"/>
                </a:lnTo>
                <a:lnTo>
                  <a:pt x="80416" y="619080"/>
                </a:lnTo>
                <a:lnTo>
                  <a:pt x="90713" y="617495"/>
                </a:lnTo>
                <a:lnTo>
                  <a:pt x="98871" y="613038"/>
                </a:lnTo>
                <a:lnTo>
                  <a:pt x="104240" y="606155"/>
                </a:lnTo>
                <a:lnTo>
                  <a:pt x="106174" y="597290"/>
                </a:lnTo>
                <a:lnTo>
                  <a:pt x="106174" y="381391"/>
                </a:lnTo>
                <a:lnTo>
                  <a:pt x="185858" y="381391"/>
                </a:lnTo>
                <a:lnTo>
                  <a:pt x="185858" y="160728"/>
                </a:lnTo>
                <a:close/>
              </a:path>
              <a:path w="241300" h="619125">
                <a:moveTo>
                  <a:pt x="185858" y="381391"/>
                </a:moveTo>
                <a:lnTo>
                  <a:pt x="135074" y="381391"/>
                </a:lnTo>
                <a:lnTo>
                  <a:pt x="135074" y="597290"/>
                </a:lnTo>
                <a:lnTo>
                  <a:pt x="137022" y="606155"/>
                </a:lnTo>
                <a:lnTo>
                  <a:pt x="142417" y="613038"/>
                </a:lnTo>
                <a:lnTo>
                  <a:pt x="150579" y="617495"/>
                </a:lnTo>
                <a:lnTo>
                  <a:pt x="160832" y="619080"/>
                </a:lnTo>
                <a:lnTo>
                  <a:pt x="170043" y="617495"/>
                </a:lnTo>
                <a:lnTo>
                  <a:pt x="178057" y="613038"/>
                </a:lnTo>
                <a:lnTo>
                  <a:pt x="183714" y="606155"/>
                </a:lnTo>
                <a:lnTo>
                  <a:pt x="185858" y="597290"/>
                </a:lnTo>
                <a:lnTo>
                  <a:pt x="185858" y="381391"/>
                </a:lnTo>
                <a:close/>
              </a:path>
              <a:path w="241300" h="619125">
                <a:moveTo>
                  <a:pt x="169418" y="121912"/>
                </a:moveTo>
                <a:lnTo>
                  <a:pt x="69526" y="121912"/>
                </a:lnTo>
                <a:lnTo>
                  <a:pt x="63285" y="122167"/>
                </a:lnTo>
                <a:lnTo>
                  <a:pt x="23454" y="138257"/>
                </a:lnTo>
                <a:lnTo>
                  <a:pt x="1573" y="173981"/>
                </a:lnTo>
                <a:lnTo>
                  <a:pt x="0" y="190015"/>
                </a:lnTo>
                <a:lnTo>
                  <a:pt x="0" y="333717"/>
                </a:lnTo>
                <a:lnTo>
                  <a:pt x="1536" y="340327"/>
                </a:lnTo>
                <a:lnTo>
                  <a:pt x="5850" y="346232"/>
                </a:lnTo>
                <a:lnTo>
                  <a:pt x="12501" y="350477"/>
                </a:lnTo>
                <a:lnTo>
                  <a:pt x="21046" y="352104"/>
                </a:lnTo>
                <a:lnTo>
                  <a:pt x="28744" y="350477"/>
                </a:lnTo>
                <a:lnTo>
                  <a:pt x="34959" y="346232"/>
                </a:lnTo>
                <a:lnTo>
                  <a:pt x="39113" y="340327"/>
                </a:lnTo>
                <a:lnTo>
                  <a:pt x="40627" y="333717"/>
                </a:lnTo>
                <a:lnTo>
                  <a:pt x="40627" y="190015"/>
                </a:lnTo>
                <a:lnTo>
                  <a:pt x="41339" y="180671"/>
                </a:lnTo>
                <a:lnTo>
                  <a:pt x="43349" y="173244"/>
                </a:lnTo>
                <a:lnTo>
                  <a:pt x="46546" y="167699"/>
                </a:lnTo>
                <a:lnTo>
                  <a:pt x="50783" y="164131"/>
                </a:lnTo>
                <a:lnTo>
                  <a:pt x="53087" y="162089"/>
                </a:lnTo>
                <a:lnTo>
                  <a:pt x="53087" y="160728"/>
                </a:lnTo>
                <a:lnTo>
                  <a:pt x="235410" y="160728"/>
                </a:lnTo>
                <a:lnTo>
                  <a:pt x="235110" y="159797"/>
                </a:lnTo>
                <a:lnTo>
                  <a:pt x="203300" y="128808"/>
                </a:lnTo>
                <a:lnTo>
                  <a:pt x="177008" y="122167"/>
                </a:lnTo>
                <a:lnTo>
                  <a:pt x="169418" y="121912"/>
                </a:lnTo>
                <a:close/>
              </a:path>
              <a:path w="241300" h="619125">
                <a:moveTo>
                  <a:pt x="235410" y="160728"/>
                </a:moveTo>
                <a:lnTo>
                  <a:pt x="185858" y="160728"/>
                </a:lnTo>
                <a:lnTo>
                  <a:pt x="188161" y="162089"/>
                </a:lnTo>
                <a:lnTo>
                  <a:pt x="190570" y="162089"/>
                </a:lnTo>
                <a:lnTo>
                  <a:pt x="194517" y="166838"/>
                </a:lnTo>
                <a:lnTo>
                  <a:pt x="197179" y="172989"/>
                </a:lnTo>
                <a:lnTo>
                  <a:pt x="198685" y="180703"/>
                </a:lnTo>
                <a:lnTo>
                  <a:pt x="199156" y="190015"/>
                </a:lnTo>
                <a:lnTo>
                  <a:pt x="199156" y="333717"/>
                </a:lnTo>
                <a:lnTo>
                  <a:pt x="200913" y="340327"/>
                </a:lnTo>
                <a:lnTo>
                  <a:pt x="205595" y="346232"/>
                </a:lnTo>
                <a:lnTo>
                  <a:pt x="212320" y="350477"/>
                </a:lnTo>
                <a:lnTo>
                  <a:pt x="220202" y="352104"/>
                </a:lnTo>
                <a:lnTo>
                  <a:pt x="227776" y="350477"/>
                </a:lnTo>
                <a:lnTo>
                  <a:pt x="234534" y="346232"/>
                </a:lnTo>
                <a:lnTo>
                  <a:pt x="239388" y="340327"/>
                </a:lnTo>
                <a:lnTo>
                  <a:pt x="241249" y="333717"/>
                </a:lnTo>
                <a:lnTo>
                  <a:pt x="241249" y="190015"/>
                </a:lnTo>
                <a:lnTo>
                  <a:pt x="239676" y="173981"/>
                </a:lnTo>
                <a:lnTo>
                  <a:pt x="235410" y="160728"/>
                </a:lnTo>
                <a:close/>
              </a:path>
              <a:path w="241300" h="619125">
                <a:moveTo>
                  <a:pt x="120310" y="0"/>
                </a:moveTo>
                <a:lnTo>
                  <a:pt x="100801" y="4129"/>
                </a:lnTo>
                <a:lnTo>
                  <a:pt x="84630" y="15155"/>
                </a:lnTo>
                <a:lnTo>
                  <a:pt x="73603" y="31032"/>
                </a:lnTo>
                <a:lnTo>
                  <a:pt x="69526" y="49715"/>
                </a:lnTo>
                <a:lnTo>
                  <a:pt x="73603" y="69298"/>
                </a:lnTo>
                <a:lnTo>
                  <a:pt x="84630" y="85816"/>
                </a:lnTo>
                <a:lnTo>
                  <a:pt x="100801" y="97226"/>
                </a:lnTo>
                <a:lnTo>
                  <a:pt x="120310" y="101483"/>
                </a:lnTo>
                <a:lnTo>
                  <a:pt x="140198" y="97226"/>
                </a:lnTo>
                <a:lnTo>
                  <a:pt x="156592" y="85816"/>
                </a:lnTo>
                <a:lnTo>
                  <a:pt x="167723" y="69298"/>
                </a:lnTo>
                <a:lnTo>
                  <a:pt x="171827" y="49715"/>
                </a:lnTo>
                <a:lnTo>
                  <a:pt x="167723" y="31032"/>
                </a:lnTo>
                <a:lnTo>
                  <a:pt x="156592" y="15155"/>
                </a:lnTo>
                <a:lnTo>
                  <a:pt x="140198" y="4129"/>
                </a:lnTo>
                <a:lnTo>
                  <a:pt x="120310" y="0"/>
                </a:lnTo>
                <a:close/>
              </a:path>
            </a:pathLst>
          </a:custGeom>
          <a:solidFill>
            <a:srgbClr val="44546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4514951" y="3395666"/>
            <a:ext cx="241935" cy="619125"/>
          </a:xfrm>
          <a:custGeom>
            <a:avLst/>
            <a:gdLst/>
            <a:ahLst/>
            <a:cxnLst/>
            <a:rect l="l" t="t" r="r" b="b"/>
            <a:pathLst>
              <a:path w="241934" h="619125">
                <a:moveTo>
                  <a:pt x="185858" y="160728"/>
                </a:moveTo>
                <a:lnTo>
                  <a:pt x="54658" y="160728"/>
                </a:lnTo>
                <a:lnTo>
                  <a:pt x="54658" y="597290"/>
                </a:lnTo>
                <a:lnTo>
                  <a:pt x="56930" y="606155"/>
                </a:lnTo>
                <a:lnTo>
                  <a:pt x="62864" y="613038"/>
                </a:lnTo>
                <a:lnTo>
                  <a:pt x="71134" y="617495"/>
                </a:lnTo>
                <a:lnTo>
                  <a:pt x="80416" y="619080"/>
                </a:lnTo>
                <a:lnTo>
                  <a:pt x="90730" y="617495"/>
                </a:lnTo>
                <a:lnTo>
                  <a:pt x="98923" y="613038"/>
                </a:lnTo>
                <a:lnTo>
                  <a:pt x="104329" y="606155"/>
                </a:lnTo>
                <a:lnTo>
                  <a:pt x="106279" y="597290"/>
                </a:lnTo>
                <a:lnTo>
                  <a:pt x="106279" y="381391"/>
                </a:lnTo>
                <a:lnTo>
                  <a:pt x="185858" y="381391"/>
                </a:lnTo>
                <a:lnTo>
                  <a:pt x="185858" y="160728"/>
                </a:lnTo>
                <a:close/>
              </a:path>
              <a:path w="241934" h="619125">
                <a:moveTo>
                  <a:pt x="185858" y="381391"/>
                </a:moveTo>
                <a:lnTo>
                  <a:pt x="135074" y="381391"/>
                </a:lnTo>
                <a:lnTo>
                  <a:pt x="135074" y="597290"/>
                </a:lnTo>
                <a:lnTo>
                  <a:pt x="137024" y="606155"/>
                </a:lnTo>
                <a:lnTo>
                  <a:pt x="142430" y="613038"/>
                </a:lnTo>
                <a:lnTo>
                  <a:pt x="150623" y="617495"/>
                </a:lnTo>
                <a:lnTo>
                  <a:pt x="160937" y="619080"/>
                </a:lnTo>
                <a:lnTo>
                  <a:pt x="170088" y="617495"/>
                </a:lnTo>
                <a:lnTo>
                  <a:pt x="178070" y="613038"/>
                </a:lnTo>
                <a:lnTo>
                  <a:pt x="183716" y="606155"/>
                </a:lnTo>
                <a:lnTo>
                  <a:pt x="185858" y="597290"/>
                </a:lnTo>
                <a:lnTo>
                  <a:pt x="185858" y="381391"/>
                </a:lnTo>
                <a:close/>
              </a:path>
              <a:path w="241934" h="619125">
                <a:moveTo>
                  <a:pt x="169523" y="121912"/>
                </a:moveTo>
                <a:lnTo>
                  <a:pt x="69526" y="121912"/>
                </a:lnTo>
                <a:lnTo>
                  <a:pt x="63329" y="122167"/>
                </a:lnTo>
                <a:lnTo>
                  <a:pt x="23454" y="138257"/>
                </a:lnTo>
                <a:lnTo>
                  <a:pt x="1573" y="173981"/>
                </a:lnTo>
                <a:lnTo>
                  <a:pt x="0" y="190015"/>
                </a:lnTo>
                <a:lnTo>
                  <a:pt x="0" y="333717"/>
                </a:lnTo>
                <a:lnTo>
                  <a:pt x="1537" y="340327"/>
                </a:lnTo>
                <a:lnTo>
                  <a:pt x="5863" y="346232"/>
                </a:lnTo>
                <a:lnTo>
                  <a:pt x="12545" y="350477"/>
                </a:lnTo>
                <a:lnTo>
                  <a:pt x="21151" y="352104"/>
                </a:lnTo>
                <a:lnTo>
                  <a:pt x="28788" y="350477"/>
                </a:lnTo>
                <a:lnTo>
                  <a:pt x="34972" y="346232"/>
                </a:lnTo>
                <a:lnTo>
                  <a:pt x="39115" y="340327"/>
                </a:lnTo>
                <a:lnTo>
                  <a:pt x="40627" y="333717"/>
                </a:lnTo>
                <a:lnTo>
                  <a:pt x="40627" y="190015"/>
                </a:lnTo>
                <a:lnTo>
                  <a:pt x="41339" y="180671"/>
                </a:lnTo>
                <a:lnTo>
                  <a:pt x="43349" y="173244"/>
                </a:lnTo>
                <a:lnTo>
                  <a:pt x="46546" y="167699"/>
                </a:lnTo>
                <a:lnTo>
                  <a:pt x="50783" y="164131"/>
                </a:lnTo>
                <a:lnTo>
                  <a:pt x="53087" y="162089"/>
                </a:lnTo>
                <a:lnTo>
                  <a:pt x="53087" y="160728"/>
                </a:lnTo>
                <a:lnTo>
                  <a:pt x="235502" y="160728"/>
                </a:lnTo>
                <a:lnTo>
                  <a:pt x="235202" y="159797"/>
                </a:lnTo>
                <a:lnTo>
                  <a:pt x="203302" y="128808"/>
                </a:lnTo>
                <a:lnTo>
                  <a:pt x="177052" y="122167"/>
                </a:lnTo>
                <a:lnTo>
                  <a:pt x="169523" y="121912"/>
                </a:lnTo>
                <a:close/>
              </a:path>
              <a:path w="241934" h="619125">
                <a:moveTo>
                  <a:pt x="235502" y="160728"/>
                </a:moveTo>
                <a:lnTo>
                  <a:pt x="185858" y="160728"/>
                </a:lnTo>
                <a:lnTo>
                  <a:pt x="188161" y="162089"/>
                </a:lnTo>
                <a:lnTo>
                  <a:pt x="190570" y="162089"/>
                </a:lnTo>
                <a:lnTo>
                  <a:pt x="194562" y="166838"/>
                </a:lnTo>
                <a:lnTo>
                  <a:pt x="197219" y="172989"/>
                </a:lnTo>
                <a:lnTo>
                  <a:pt x="198699" y="180703"/>
                </a:lnTo>
                <a:lnTo>
                  <a:pt x="199156" y="190015"/>
                </a:lnTo>
                <a:lnTo>
                  <a:pt x="199156" y="333717"/>
                </a:lnTo>
                <a:lnTo>
                  <a:pt x="200913" y="340327"/>
                </a:lnTo>
                <a:lnTo>
                  <a:pt x="205595" y="346232"/>
                </a:lnTo>
                <a:lnTo>
                  <a:pt x="212320" y="350477"/>
                </a:lnTo>
                <a:lnTo>
                  <a:pt x="220202" y="352104"/>
                </a:lnTo>
                <a:lnTo>
                  <a:pt x="227792" y="350477"/>
                </a:lnTo>
                <a:lnTo>
                  <a:pt x="234587" y="346232"/>
                </a:lnTo>
                <a:lnTo>
                  <a:pt x="239477" y="340327"/>
                </a:lnTo>
                <a:lnTo>
                  <a:pt x="241353" y="333717"/>
                </a:lnTo>
                <a:lnTo>
                  <a:pt x="241353" y="190015"/>
                </a:lnTo>
                <a:lnTo>
                  <a:pt x="239780" y="173981"/>
                </a:lnTo>
                <a:lnTo>
                  <a:pt x="235502" y="160728"/>
                </a:lnTo>
                <a:close/>
              </a:path>
              <a:path w="241934" h="619125">
                <a:moveTo>
                  <a:pt x="120310" y="0"/>
                </a:moveTo>
                <a:lnTo>
                  <a:pt x="100846" y="4129"/>
                </a:lnTo>
                <a:lnTo>
                  <a:pt x="84670" y="15155"/>
                </a:lnTo>
                <a:lnTo>
                  <a:pt x="73618" y="31032"/>
                </a:lnTo>
                <a:lnTo>
                  <a:pt x="69526" y="49715"/>
                </a:lnTo>
                <a:lnTo>
                  <a:pt x="73618" y="69298"/>
                </a:lnTo>
                <a:lnTo>
                  <a:pt x="84670" y="85816"/>
                </a:lnTo>
                <a:lnTo>
                  <a:pt x="100846" y="97226"/>
                </a:lnTo>
                <a:lnTo>
                  <a:pt x="120310" y="101483"/>
                </a:lnTo>
                <a:lnTo>
                  <a:pt x="140198" y="97226"/>
                </a:lnTo>
                <a:lnTo>
                  <a:pt x="156592" y="85816"/>
                </a:lnTo>
                <a:lnTo>
                  <a:pt x="167723" y="69298"/>
                </a:lnTo>
                <a:lnTo>
                  <a:pt x="171827" y="49715"/>
                </a:lnTo>
                <a:lnTo>
                  <a:pt x="167723" y="31032"/>
                </a:lnTo>
                <a:lnTo>
                  <a:pt x="156592" y="15155"/>
                </a:lnTo>
                <a:lnTo>
                  <a:pt x="140198" y="4129"/>
                </a:lnTo>
                <a:lnTo>
                  <a:pt x="120310" y="0"/>
                </a:lnTo>
                <a:close/>
              </a:path>
            </a:pathLst>
          </a:custGeom>
          <a:solidFill>
            <a:srgbClr val="44546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xfrm>
            <a:off x="427077" y="247815"/>
            <a:ext cx="19255740" cy="1095375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7000" spc="-185">
                <a:solidFill>
                  <a:srgbClr val="000000"/>
                </a:solidFill>
              </a:rPr>
              <a:t>Vanishing </a:t>
            </a:r>
            <a:r>
              <a:rPr dirty="0" sz="7000" spc="-215">
                <a:solidFill>
                  <a:srgbClr val="000000"/>
                </a:solidFill>
              </a:rPr>
              <a:t>gradient </a:t>
            </a:r>
            <a:r>
              <a:rPr dirty="0" sz="7000" spc="-670">
                <a:solidFill>
                  <a:srgbClr val="000000"/>
                </a:solidFill>
              </a:rPr>
              <a:t>현상 </a:t>
            </a:r>
            <a:r>
              <a:rPr dirty="0" sz="7000" spc="45">
                <a:solidFill>
                  <a:srgbClr val="000000"/>
                </a:solidFill>
              </a:rPr>
              <a:t>: </a:t>
            </a:r>
            <a:r>
              <a:rPr dirty="0" baseline="43771" sz="7425" spc="-787">
                <a:solidFill>
                  <a:srgbClr val="000000"/>
                </a:solidFill>
              </a:rPr>
              <a:t>레이어가 </a:t>
            </a:r>
            <a:r>
              <a:rPr dirty="0" baseline="43771" sz="7425" spc="-727">
                <a:solidFill>
                  <a:srgbClr val="000000"/>
                </a:solidFill>
              </a:rPr>
              <a:t>깊을 수록 </a:t>
            </a:r>
            <a:r>
              <a:rPr dirty="0" baseline="43771" sz="7425" spc="-794">
                <a:solidFill>
                  <a:srgbClr val="000000"/>
                </a:solidFill>
              </a:rPr>
              <a:t>업데이트가</a:t>
            </a:r>
            <a:r>
              <a:rPr dirty="0" baseline="43771" sz="7425" spc="-802">
                <a:solidFill>
                  <a:srgbClr val="000000"/>
                </a:solidFill>
              </a:rPr>
              <a:t> </a:t>
            </a:r>
            <a:r>
              <a:rPr dirty="0" baseline="43771" sz="7425" spc="-705">
                <a:solidFill>
                  <a:srgbClr val="000000"/>
                </a:solidFill>
              </a:rPr>
              <a:t>사라져간다.</a:t>
            </a:r>
            <a:endParaRPr baseline="43771" sz="7425"/>
          </a:p>
        </p:txBody>
      </p:sp>
      <p:sp>
        <p:nvSpPr>
          <p:cNvPr id="18" name="object 18"/>
          <p:cNvSpPr txBox="1"/>
          <p:nvPr/>
        </p:nvSpPr>
        <p:spPr>
          <a:xfrm>
            <a:off x="10112646" y="814499"/>
            <a:ext cx="9369425" cy="7797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950" spc="-509">
                <a:latin typeface="Noto Sans CJK JP Regular"/>
                <a:cs typeface="Noto Sans CJK JP Regular"/>
              </a:rPr>
              <a:t>그래서 </a:t>
            </a:r>
            <a:r>
              <a:rPr dirty="0" sz="4950" spc="-90">
                <a:latin typeface="Noto Sans CJK JP Regular"/>
                <a:cs typeface="Noto Sans CJK JP Regular"/>
              </a:rPr>
              <a:t>fitting이 </a:t>
            </a:r>
            <a:r>
              <a:rPr dirty="0" sz="4950" spc="-409">
                <a:latin typeface="Noto Sans CJK JP Regular"/>
                <a:cs typeface="Noto Sans CJK JP Regular"/>
              </a:rPr>
              <a:t>잘</a:t>
            </a:r>
            <a:r>
              <a:rPr dirty="0" sz="4950" spc="-705">
                <a:latin typeface="Noto Sans CJK JP Regular"/>
                <a:cs typeface="Noto Sans CJK JP Regular"/>
              </a:rPr>
              <a:t> </a:t>
            </a:r>
            <a:r>
              <a:rPr dirty="0" sz="4950" spc="-170">
                <a:latin typeface="Noto Sans CJK JP Regular"/>
                <a:cs typeface="Noto Sans CJK JP Regular"/>
              </a:rPr>
              <a:t>안됨(underfitting)</a:t>
            </a:r>
            <a:endParaRPr sz="4950">
              <a:latin typeface="Noto Sans CJK JP Regular"/>
              <a:cs typeface="Noto Sans CJK JP Regular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5232029" y="7708393"/>
            <a:ext cx="4919345" cy="2694305"/>
          </a:xfrm>
          <a:custGeom>
            <a:avLst/>
            <a:gdLst/>
            <a:ahLst/>
            <a:cxnLst/>
            <a:rect l="l" t="t" r="r" b="b"/>
            <a:pathLst>
              <a:path w="4919345" h="2694304">
                <a:moveTo>
                  <a:pt x="617766" y="0"/>
                </a:moveTo>
                <a:lnTo>
                  <a:pt x="4300958" y="0"/>
                </a:lnTo>
                <a:lnTo>
                  <a:pt x="4371793" y="88"/>
                </a:lnTo>
                <a:lnTo>
                  <a:pt x="4433577" y="706"/>
                </a:lnTo>
                <a:lnTo>
                  <a:pt x="4487933" y="2383"/>
                </a:lnTo>
                <a:lnTo>
                  <a:pt x="4536482" y="5648"/>
                </a:lnTo>
                <a:lnTo>
                  <a:pt x="4580849" y="11032"/>
                </a:lnTo>
                <a:lnTo>
                  <a:pt x="4622655" y="19064"/>
                </a:lnTo>
                <a:lnTo>
                  <a:pt x="4663522" y="30273"/>
                </a:lnTo>
                <a:lnTo>
                  <a:pt x="4706898" y="49226"/>
                </a:lnTo>
                <a:lnTo>
                  <a:pt x="4747171" y="73218"/>
                </a:lnTo>
                <a:lnTo>
                  <a:pt x="4783953" y="101860"/>
                </a:lnTo>
                <a:lnTo>
                  <a:pt x="4816859" y="134766"/>
                </a:lnTo>
                <a:lnTo>
                  <a:pt x="4845501" y="171549"/>
                </a:lnTo>
                <a:lnTo>
                  <a:pt x="4869493" y="211823"/>
                </a:lnTo>
                <a:lnTo>
                  <a:pt x="4888448" y="255200"/>
                </a:lnTo>
                <a:lnTo>
                  <a:pt x="4899656" y="296075"/>
                </a:lnTo>
                <a:lnTo>
                  <a:pt x="4907687" y="337936"/>
                </a:lnTo>
                <a:lnTo>
                  <a:pt x="4913071" y="382453"/>
                </a:lnTo>
                <a:lnTo>
                  <a:pt x="4916336" y="431299"/>
                </a:lnTo>
                <a:lnTo>
                  <a:pt x="4918013" y="486143"/>
                </a:lnTo>
                <a:lnTo>
                  <a:pt x="4918631" y="548657"/>
                </a:lnTo>
                <a:lnTo>
                  <a:pt x="4918719" y="620513"/>
                </a:lnTo>
                <a:lnTo>
                  <a:pt x="4918719" y="2076376"/>
                </a:lnTo>
                <a:lnTo>
                  <a:pt x="4918631" y="2147215"/>
                </a:lnTo>
                <a:lnTo>
                  <a:pt x="4918013" y="2209000"/>
                </a:lnTo>
                <a:lnTo>
                  <a:pt x="4916336" y="2263356"/>
                </a:lnTo>
                <a:lnTo>
                  <a:pt x="4913071" y="2311904"/>
                </a:lnTo>
                <a:lnTo>
                  <a:pt x="4907687" y="2356269"/>
                </a:lnTo>
                <a:lnTo>
                  <a:pt x="4899656" y="2398074"/>
                </a:lnTo>
                <a:lnTo>
                  <a:pt x="4888448" y="2438941"/>
                </a:lnTo>
                <a:lnTo>
                  <a:pt x="4869493" y="2482318"/>
                </a:lnTo>
                <a:lnTo>
                  <a:pt x="4845501" y="2522591"/>
                </a:lnTo>
                <a:lnTo>
                  <a:pt x="4816859" y="2559375"/>
                </a:lnTo>
                <a:lnTo>
                  <a:pt x="4783953" y="2592282"/>
                </a:lnTo>
                <a:lnTo>
                  <a:pt x="4747171" y="2620924"/>
                </a:lnTo>
                <a:lnTo>
                  <a:pt x="4706898" y="2644914"/>
                </a:lnTo>
                <a:lnTo>
                  <a:pt x="4663522" y="2663866"/>
                </a:lnTo>
                <a:lnTo>
                  <a:pt x="4622647" y="2675074"/>
                </a:lnTo>
                <a:lnTo>
                  <a:pt x="4580785" y="2683106"/>
                </a:lnTo>
                <a:lnTo>
                  <a:pt x="4536266" y="2688489"/>
                </a:lnTo>
                <a:lnTo>
                  <a:pt x="4487419" y="2691754"/>
                </a:lnTo>
                <a:lnTo>
                  <a:pt x="4432574" y="2693431"/>
                </a:lnTo>
                <a:lnTo>
                  <a:pt x="4370059" y="2694049"/>
                </a:lnTo>
                <a:lnTo>
                  <a:pt x="4298204" y="2694137"/>
                </a:lnTo>
                <a:lnTo>
                  <a:pt x="617766" y="2694137"/>
                </a:lnTo>
                <a:lnTo>
                  <a:pt x="546928" y="2694049"/>
                </a:lnTo>
                <a:lnTo>
                  <a:pt x="485142" y="2693431"/>
                </a:lnTo>
                <a:lnTo>
                  <a:pt x="430786" y="2691754"/>
                </a:lnTo>
                <a:lnTo>
                  <a:pt x="382237" y="2688489"/>
                </a:lnTo>
                <a:lnTo>
                  <a:pt x="337871" y="2683106"/>
                </a:lnTo>
                <a:lnTo>
                  <a:pt x="296067" y="2675074"/>
                </a:lnTo>
                <a:lnTo>
                  <a:pt x="255200" y="2663866"/>
                </a:lnTo>
                <a:lnTo>
                  <a:pt x="211823" y="2644914"/>
                </a:lnTo>
                <a:lnTo>
                  <a:pt x="171549" y="2620924"/>
                </a:lnTo>
                <a:lnTo>
                  <a:pt x="134766" y="2592282"/>
                </a:lnTo>
                <a:lnTo>
                  <a:pt x="101860" y="2559375"/>
                </a:lnTo>
                <a:lnTo>
                  <a:pt x="73218" y="2522591"/>
                </a:lnTo>
                <a:lnTo>
                  <a:pt x="49226" y="2482318"/>
                </a:lnTo>
                <a:lnTo>
                  <a:pt x="30273" y="2438941"/>
                </a:lnTo>
                <a:lnTo>
                  <a:pt x="19064" y="2398066"/>
                </a:lnTo>
                <a:lnTo>
                  <a:pt x="11032" y="2356205"/>
                </a:lnTo>
                <a:lnTo>
                  <a:pt x="5648" y="2311688"/>
                </a:lnTo>
                <a:lnTo>
                  <a:pt x="2383" y="2262844"/>
                </a:lnTo>
                <a:lnTo>
                  <a:pt x="706" y="2208001"/>
                </a:lnTo>
                <a:lnTo>
                  <a:pt x="88" y="2145487"/>
                </a:lnTo>
                <a:lnTo>
                  <a:pt x="0" y="2073633"/>
                </a:lnTo>
                <a:lnTo>
                  <a:pt x="0" y="617766"/>
                </a:lnTo>
                <a:lnTo>
                  <a:pt x="88" y="546928"/>
                </a:lnTo>
                <a:lnTo>
                  <a:pt x="706" y="485142"/>
                </a:lnTo>
                <a:lnTo>
                  <a:pt x="2383" y="430786"/>
                </a:lnTo>
                <a:lnTo>
                  <a:pt x="5648" y="382237"/>
                </a:lnTo>
                <a:lnTo>
                  <a:pt x="11032" y="337871"/>
                </a:lnTo>
                <a:lnTo>
                  <a:pt x="19064" y="296067"/>
                </a:lnTo>
                <a:lnTo>
                  <a:pt x="30273" y="255200"/>
                </a:lnTo>
                <a:lnTo>
                  <a:pt x="49226" y="211823"/>
                </a:lnTo>
                <a:lnTo>
                  <a:pt x="73218" y="171549"/>
                </a:lnTo>
                <a:lnTo>
                  <a:pt x="101860" y="134766"/>
                </a:lnTo>
                <a:lnTo>
                  <a:pt x="134766" y="101860"/>
                </a:lnTo>
                <a:lnTo>
                  <a:pt x="171549" y="73218"/>
                </a:lnTo>
                <a:lnTo>
                  <a:pt x="211823" y="49226"/>
                </a:lnTo>
                <a:lnTo>
                  <a:pt x="255200" y="30273"/>
                </a:lnTo>
                <a:lnTo>
                  <a:pt x="296075" y="19064"/>
                </a:lnTo>
                <a:lnTo>
                  <a:pt x="337936" y="11032"/>
                </a:lnTo>
                <a:lnTo>
                  <a:pt x="382453" y="5648"/>
                </a:lnTo>
                <a:lnTo>
                  <a:pt x="431299" y="2383"/>
                </a:lnTo>
                <a:lnTo>
                  <a:pt x="486143" y="706"/>
                </a:lnTo>
                <a:lnTo>
                  <a:pt x="548657" y="88"/>
                </a:lnTo>
                <a:lnTo>
                  <a:pt x="620513" y="0"/>
                </a:lnTo>
                <a:lnTo>
                  <a:pt x="617766" y="0"/>
                </a:lnTo>
                <a:close/>
              </a:path>
            </a:pathLst>
          </a:custGeom>
          <a:ln w="5235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/>
          <p:nvPr/>
        </p:nvSpPr>
        <p:spPr>
          <a:xfrm>
            <a:off x="908737" y="8490496"/>
            <a:ext cx="4051935" cy="95440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100" spc="-630">
                <a:latin typeface="Noto Sans CJK JP Regular"/>
                <a:cs typeface="Noto Sans CJK JP Regular"/>
              </a:rPr>
              <a:t>학습이 </a:t>
            </a:r>
            <a:r>
              <a:rPr dirty="0" sz="6100" spc="-505">
                <a:latin typeface="Noto Sans CJK JP Regular"/>
                <a:cs typeface="Noto Sans CJK JP Regular"/>
              </a:rPr>
              <a:t>잘</a:t>
            </a:r>
            <a:r>
              <a:rPr dirty="0" sz="6100" spc="-484">
                <a:latin typeface="Noto Sans CJK JP Regular"/>
                <a:cs typeface="Noto Sans CJK JP Regular"/>
              </a:rPr>
              <a:t> </a:t>
            </a:r>
            <a:r>
              <a:rPr dirty="0" sz="6100" spc="-690">
                <a:latin typeface="Noto Sans CJK JP Regular"/>
                <a:cs typeface="Noto Sans CJK JP Regular"/>
              </a:rPr>
              <a:t>안됨</a:t>
            </a:r>
            <a:endParaRPr sz="6100">
              <a:latin typeface="Noto Sans CJK JP Regular"/>
              <a:cs typeface="Noto Sans CJK JP Regular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411528" y="555061"/>
            <a:ext cx="754380" cy="5732145"/>
          </a:xfrm>
          <a:custGeom>
            <a:avLst/>
            <a:gdLst/>
            <a:ahLst/>
            <a:cxnLst/>
            <a:rect l="l" t="t" r="r" b="b"/>
            <a:pathLst>
              <a:path w="754380" h="5732145">
                <a:moveTo>
                  <a:pt x="0" y="0"/>
                </a:moveTo>
                <a:lnTo>
                  <a:pt x="753903" y="0"/>
                </a:lnTo>
                <a:lnTo>
                  <a:pt x="753903" y="5732055"/>
                </a:lnTo>
                <a:lnTo>
                  <a:pt x="0" y="5732055"/>
                </a:lnTo>
                <a:lnTo>
                  <a:pt x="0" y="0"/>
                </a:lnTo>
                <a:close/>
              </a:path>
            </a:pathLst>
          </a:custGeom>
          <a:solidFill>
            <a:srgbClr val="53585F">
              <a:alpha val="4835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0355705" y="2994673"/>
            <a:ext cx="5109792" cy="32250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5444556" y="222223"/>
            <a:ext cx="2376890" cy="308842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4541861" y="555061"/>
            <a:ext cx="754380" cy="5732145"/>
          </a:xfrm>
          <a:custGeom>
            <a:avLst/>
            <a:gdLst/>
            <a:ahLst/>
            <a:cxnLst/>
            <a:rect l="l" t="t" r="r" b="b"/>
            <a:pathLst>
              <a:path w="754380" h="5732145">
                <a:moveTo>
                  <a:pt x="0" y="0"/>
                </a:moveTo>
                <a:lnTo>
                  <a:pt x="753903" y="0"/>
                </a:lnTo>
                <a:lnTo>
                  <a:pt x="753903" y="5732055"/>
                </a:lnTo>
                <a:lnTo>
                  <a:pt x="0" y="5732055"/>
                </a:lnTo>
                <a:lnTo>
                  <a:pt x="0" y="0"/>
                </a:lnTo>
                <a:close/>
              </a:path>
            </a:pathLst>
          </a:custGeom>
          <a:solidFill>
            <a:srgbClr val="53585F">
              <a:alpha val="4835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5672192" y="555061"/>
            <a:ext cx="754380" cy="5732145"/>
          </a:xfrm>
          <a:custGeom>
            <a:avLst/>
            <a:gdLst/>
            <a:ahLst/>
            <a:cxnLst/>
            <a:rect l="l" t="t" r="r" b="b"/>
            <a:pathLst>
              <a:path w="754380" h="5732145">
                <a:moveTo>
                  <a:pt x="0" y="0"/>
                </a:moveTo>
                <a:lnTo>
                  <a:pt x="753903" y="0"/>
                </a:lnTo>
                <a:lnTo>
                  <a:pt x="753903" y="5732055"/>
                </a:lnTo>
                <a:lnTo>
                  <a:pt x="0" y="5732055"/>
                </a:lnTo>
                <a:lnTo>
                  <a:pt x="0" y="0"/>
                </a:lnTo>
                <a:close/>
              </a:path>
            </a:pathLst>
          </a:custGeom>
          <a:solidFill>
            <a:srgbClr val="53585F">
              <a:alpha val="4835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6802524" y="555061"/>
            <a:ext cx="754380" cy="5732145"/>
          </a:xfrm>
          <a:custGeom>
            <a:avLst/>
            <a:gdLst/>
            <a:ahLst/>
            <a:cxnLst/>
            <a:rect l="l" t="t" r="r" b="b"/>
            <a:pathLst>
              <a:path w="754380" h="5732145">
                <a:moveTo>
                  <a:pt x="0" y="0"/>
                </a:moveTo>
                <a:lnTo>
                  <a:pt x="753903" y="0"/>
                </a:lnTo>
                <a:lnTo>
                  <a:pt x="753903" y="5732055"/>
                </a:lnTo>
                <a:lnTo>
                  <a:pt x="0" y="5732055"/>
                </a:lnTo>
                <a:lnTo>
                  <a:pt x="0" y="0"/>
                </a:lnTo>
                <a:close/>
              </a:path>
            </a:pathLst>
          </a:custGeom>
          <a:solidFill>
            <a:srgbClr val="53585F">
              <a:alpha val="4835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9945112" y="6579769"/>
            <a:ext cx="9222740" cy="7092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4450" spc="-385">
                <a:latin typeface="Noto Sans CJK JP Regular"/>
                <a:cs typeface="Noto Sans CJK JP Regular"/>
              </a:rPr>
              <a:t>이녀석은양의구간에서전부미분값(1)이있다!</a:t>
            </a:r>
            <a:endParaRPr sz="4450">
              <a:latin typeface="Noto Sans CJK JP Regular"/>
              <a:cs typeface="Noto Sans CJK JP Regular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500312" y="1284942"/>
            <a:ext cx="9089390" cy="2216785"/>
          </a:xfrm>
          <a:prstGeom prst="rect">
            <a:avLst/>
          </a:prstGeom>
        </p:spPr>
        <p:txBody>
          <a:bodyPr wrap="square" lIns="0" tIns="755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95"/>
              </a:spcBef>
            </a:pPr>
            <a:r>
              <a:rPr dirty="0" sz="4950" spc="-525">
                <a:latin typeface="Noto Sans CJK JP Regular"/>
                <a:cs typeface="Noto Sans CJK JP Regular"/>
              </a:rPr>
              <a:t>죽지않는 </a:t>
            </a:r>
            <a:r>
              <a:rPr dirty="0" sz="4950" spc="-114">
                <a:latin typeface="Noto Sans CJK JP Regular"/>
                <a:cs typeface="Noto Sans CJK JP Regular"/>
              </a:rPr>
              <a:t>activation </a:t>
            </a:r>
            <a:r>
              <a:rPr dirty="0" sz="4950" spc="-145">
                <a:latin typeface="Noto Sans CJK JP Regular"/>
                <a:cs typeface="Noto Sans CJK JP Regular"/>
              </a:rPr>
              <a:t>func을</a:t>
            </a:r>
            <a:r>
              <a:rPr dirty="0" sz="4950" spc="-635">
                <a:latin typeface="Noto Sans CJK JP Regular"/>
                <a:cs typeface="Noto Sans CJK JP Regular"/>
              </a:rPr>
              <a:t> </a:t>
            </a:r>
            <a:r>
              <a:rPr dirty="0" sz="4950" spc="-370">
                <a:latin typeface="Noto Sans CJK JP Regular"/>
                <a:cs typeface="Noto Sans CJK JP Regular"/>
              </a:rPr>
              <a:t>쓰자!</a:t>
            </a:r>
            <a:endParaRPr sz="4950">
              <a:latin typeface="Noto Sans CJK JP Regular"/>
              <a:cs typeface="Noto Sans CJK JP Regular"/>
            </a:endParaRPr>
          </a:p>
          <a:p>
            <a:pPr marL="12700">
              <a:lnSpc>
                <a:spcPct val="100000"/>
              </a:lnSpc>
              <a:spcBef>
                <a:spcPts val="850"/>
              </a:spcBef>
            </a:pPr>
            <a:r>
              <a:rPr dirty="0" baseline="-6024" sz="12450" spc="-367">
                <a:latin typeface="Noto Sans CJK JP Regular"/>
                <a:cs typeface="Noto Sans CJK JP Regular"/>
              </a:rPr>
              <a:t>ReLU </a:t>
            </a:r>
            <a:r>
              <a:rPr dirty="0" sz="4950" spc="-105">
                <a:latin typeface="Noto Sans CJK JP Regular"/>
                <a:cs typeface="Noto Sans CJK JP Regular"/>
              </a:rPr>
              <a:t>(Rectified </a:t>
            </a:r>
            <a:r>
              <a:rPr dirty="0" sz="4950" spc="-135">
                <a:latin typeface="Noto Sans CJK JP Regular"/>
                <a:cs typeface="Noto Sans CJK JP Regular"/>
              </a:rPr>
              <a:t>Linear</a:t>
            </a:r>
            <a:r>
              <a:rPr dirty="0" sz="4950" spc="160">
                <a:latin typeface="Noto Sans CJK JP Regular"/>
                <a:cs typeface="Noto Sans CJK JP Regular"/>
              </a:rPr>
              <a:t> </a:t>
            </a:r>
            <a:r>
              <a:rPr dirty="0" sz="4950" spc="-100">
                <a:latin typeface="Noto Sans CJK JP Regular"/>
                <a:cs typeface="Noto Sans CJK JP Regular"/>
              </a:rPr>
              <a:t>Units)</a:t>
            </a:r>
            <a:endParaRPr sz="4950">
              <a:latin typeface="Noto Sans CJK JP Regular"/>
              <a:cs typeface="Noto Sans CJK JP Regular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870420" y="3097727"/>
            <a:ext cx="832485" cy="0"/>
          </a:xfrm>
          <a:custGeom>
            <a:avLst/>
            <a:gdLst/>
            <a:ahLst/>
            <a:cxnLst/>
            <a:rect l="l" t="t" r="r" b="b"/>
            <a:pathLst>
              <a:path w="832485" h="0">
                <a:moveTo>
                  <a:pt x="0" y="0"/>
                </a:moveTo>
                <a:lnTo>
                  <a:pt x="790581" y="0"/>
                </a:lnTo>
                <a:lnTo>
                  <a:pt x="832464" y="0"/>
                </a:lnTo>
              </a:path>
            </a:pathLst>
          </a:custGeom>
          <a:ln w="83767">
            <a:solidFill>
              <a:srgbClr val="0365C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660996" y="2934381"/>
            <a:ext cx="327025" cy="327025"/>
          </a:xfrm>
          <a:custGeom>
            <a:avLst/>
            <a:gdLst/>
            <a:ahLst/>
            <a:cxnLst/>
            <a:rect l="l" t="t" r="r" b="b"/>
            <a:pathLst>
              <a:path w="327025" h="327025">
                <a:moveTo>
                  <a:pt x="0" y="0"/>
                </a:moveTo>
                <a:lnTo>
                  <a:pt x="0" y="326691"/>
                </a:lnTo>
                <a:lnTo>
                  <a:pt x="326702" y="163345"/>
                </a:lnTo>
                <a:lnTo>
                  <a:pt x="0" y="0"/>
                </a:lnTo>
                <a:close/>
              </a:path>
            </a:pathLst>
          </a:custGeom>
          <a:solidFill>
            <a:srgbClr val="0365C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13662276" y="8238357"/>
            <a:ext cx="1784985" cy="528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3300" spc="-290">
                <a:solidFill>
                  <a:srgbClr val="212121"/>
                </a:solidFill>
                <a:latin typeface="Noto Sans CJK JP Regular"/>
                <a:cs typeface="Noto Sans CJK JP Regular"/>
              </a:rPr>
              <a:t>줄좀맞추자</a:t>
            </a:r>
            <a:endParaRPr sz="3300">
              <a:latin typeface="Noto Sans CJK JP Regular"/>
              <a:cs typeface="Noto Sans CJK JP Regular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6636007" y="8479187"/>
            <a:ext cx="1517015" cy="7797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950" spc="-710">
                <a:latin typeface="Noto Sans CJK JP Regular"/>
                <a:cs typeface="Noto Sans CJK JP Regular"/>
              </a:rPr>
              <a:t>교장샘</a:t>
            </a:r>
            <a:endParaRPr sz="4950">
              <a:latin typeface="Noto Sans CJK JP Regular"/>
              <a:cs typeface="Noto Sans CJK JP Regular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746408" y="8479187"/>
            <a:ext cx="2005964" cy="7797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950" spc="-710">
                <a:latin typeface="Noto Sans CJK JP Regular"/>
                <a:cs typeface="Noto Sans CJK JP Regular"/>
              </a:rPr>
              <a:t>끝줄학생</a:t>
            </a:r>
            <a:endParaRPr sz="4950">
              <a:latin typeface="Noto Sans CJK JP Regular"/>
              <a:cs typeface="Noto Sans CJK JP Regular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4347092" y="8936921"/>
            <a:ext cx="12104370" cy="0"/>
          </a:xfrm>
          <a:custGeom>
            <a:avLst/>
            <a:gdLst/>
            <a:ahLst/>
            <a:cxnLst/>
            <a:rect l="l" t="t" r="r" b="b"/>
            <a:pathLst>
              <a:path w="12104369" h="0">
                <a:moveTo>
                  <a:pt x="12103819" y="0"/>
                </a:moveTo>
                <a:lnTo>
                  <a:pt x="15706" y="0"/>
                </a:lnTo>
                <a:lnTo>
                  <a:pt x="0" y="0"/>
                </a:lnTo>
              </a:path>
            </a:pathLst>
          </a:custGeom>
          <a:ln w="314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4224583" y="8867813"/>
            <a:ext cx="138430" cy="138430"/>
          </a:xfrm>
          <a:custGeom>
            <a:avLst/>
            <a:gdLst/>
            <a:ahLst/>
            <a:cxnLst/>
            <a:rect l="l" t="t" r="r" b="b"/>
            <a:pathLst>
              <a:path w="138429" h="138429">
                <a:moveTo>
                  <a:pt x="138215" y="0"/>
                </a:moveTo>
                <a:lnTo>
                  <a:pt x="0" y="69107"/>
                </a:lnTo>
                <a:lnTo>
                  <a:pt x="138215" y="138215"/>
                </a:lnTo>
                <a:lnTo>
                  <a:pt x="13821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5101823" y="9049944"/>
            <a:ext cx="241300" cy="619125"/>
          </a:xfrm>
          <a:custGeom>
            <a:avLst/>
            <a:gdLst/>
            <a:ahLst/>
            <a:cxnLst/>
            <a:rect l="l" t="t" r="r" b="b"/>
            <a:pathLst>
              <a:path w="241300" h="619125">
                <a:moveTo>
                  <a:pt x="185858" y="160728"/>
                </a:moveTo>
                <a:lnTo>
                  <a:pt x="54658" y="160728"/>
                </a:lnTo>
                <a:lnTo>
                  <a:pt x="54658" y="597290"/>
                </a:lnTo>
                <a:lnTo>
                  <a:pt x="56927" y="606155"/>
                </a:lnTo>
                <a:lnTo>
                  <a:pt x="62858" y="613038"/>
                </a:lnTo>
                <a:lnTo>
                  <a:pt x="71130" y="617495"/>
                </a:lnTo>
                <a:lnTo>
                  <a:pt x="80426" y="619080"/>
                </a:lnTo>
                <a:lnTo>
                  <a:pt x="90712" y="617495"/>
                </a:lnTo>
                <a:lnTo>
                  <a:pt x="98875" y="613038"/>
                </a:lnTo>
                <a:lnTo>
                  <a:pt x="104255" y="606155"/>
                </a:lnTo>
                <a:lnTo>
                  <a:pt x="106195" y="597290"/>
                </a:lnTo>
                <a:lnTo>
                  <a:pt x="106195" y="381391"/>
                </a:lnTo>
                <a:lnTo>
                  <a:pt x="185858" y="381391"/>
                </a:lnTo>
                <a:lnTo>
                  <a:pt x="185858" y="160728"/>
                </a:lnTo>
                <a:close/>
              </a:path>
              <a:path w="241300" h="619125">
                <a:moveTo>
                  <a:pt x="185858" y="381391"/>
                </a:moveTo>
                <a:lnTo>
                  <a:pt x="135095" y="381391"/>
                </a:lnTo>
                <a:lnTo>
                  <a:pt x="135095" y="597290"/>
                </a:lnTo>
                <a:lnTo>
                  <a:pt x="137035" y="606155"/>
                </a:lnTo>
                <a:lnTo>
                  <a:pt x="142415" y="613038"/>
                </a:lnTo>
                <a:lnTo>
                  <a:pt x="150578" y="617495"/>
                </a:lnTo>
                <a:lnTo>
                  <a:pt x="160864" y="619080"/>
                </a:lnTo>
                <a:lnTo>
                  <a:pt x="170039" y="617495"/>
                </a:lnTo>
                <a:lnTo>
                  <a:pt x="178045" y="613038"/>
                </a:lnTo>
                <a:lnTo>
                  <a:pt x="183709" y="606155"/>
                </a:lnTo>
                <a:lnTo>
                  <a:pt x="185858" y="597290"/>
                </a:lnTo>
                <a:lnTo>
                  <a:pt x="185858" y="381391"/>
                </a:lnTo>
                <a:close/>
              </a:path>
              <a:path w="241300" h="619125">
                <a:moveTo>
                  <a:pt x="169450" y="121912"/>
                </a:moveTo>
                <a:lnTo>
                  <a:pt x="69495" y="121912"/>
                </a:lnTo>
                <a:lnTo>
                  <a:pt x="63284" y="122167"/>
                </a:lnTo>
                <a:lnTo>
                  <a:pt x="23423" y="138257"/>
                </a:lnTo>
                <a:lnTo>
                  <a:pt x="1573" y="173981"/>
                </a:lnTo>
                <a:lnTo>
                  <a:pt x="0" y="190015"/>
                </a:lnTo>
                <a:lnTo>
                  <a:pt x="0" y="333717"/>
                </a:lnTo>
                <a:lnTo>
                  <a:pt x="1536" y="340327"/>
                </a:lnTo>
                <a:lnTo>
                  <a:pt x="5854" y="346232"/>
                </a:lnTo>
                <a:lnTo>
                  <a:pt x="12514" y="350477"/>
                </a:lnTo>
                <a:lnTo>
                  <a:pt x="21077" y="352104"/>
                </a:lnTo>
                <a:lnTo>
                  <a:pt x="28740" y="350477"/>
                </a:lnTo>
                <a:lnTo>
                  <a:pt x="34941" y="346232"/>
                </a:lnTo>
                <a:lnTo>
                  <a:pt x="39092" y="340327"/>
                </a:lnTo>
                <a:lnTo>
                  <a:pt x="40606" y="333717"/>
                </a:lnTo>
                <a:lnTo>
                  <a:pt x="40606" y="190015"/>
                </a:lnTo>
                <a:lnTo>
                  <a:pt x="41322" y="180671"/>
                </a:lnTo>
                <a:lnTo>
                  <a:pt x="43338" y="173246"/>
                </a:lnTo>
                <a:lnTo>
                  <a:pt x="46534" y="167704"/>
                </a:lnTo>
                <a:lnTo>
                  <a:pt x="50752" y="164141"/>
                </a:lnTo>
                <a:lnTo>
                  <a:pt x="53097" y="162089"/>
                </a:lnTo>
                <a:lnTo>
                  <a:pt x="53097" y="160728"/>
                </a:lnTo>
                <a:lnTo>
                  <a:pt x="235448" y="160728"/>
                </a:lnTo>
                <a:lnTo>
                  <a:pt x="235148" y="159797"/>
                </a:lnTo>
                <a:lnTo>
                  <a:pt x="203274" y="128808"/>
                </a:lnTo>
                <a:lnTo>
                  <a:pt x="177017" y="122167"/>
                </a:lnTo>
                <a:lnTo>
                  <a:pt x="169450" y="121912"/>
                </a:lnTo>
                <a:close/>
              </a:path>
              <a:path w="241300" h="619125">
                <a:moveTo>
                  <a:pt x="235448" y="160728"/>
                </a:moveTo>
                <a:lnTo>
                  <a:pt x="185858" y="160728"/>
                </a:lnTo>
                <a:lnTo>
                  <a:pt x="188193" y="162089"/>
                </a:lnTo>
                <a:lnTo>
                  <a:pt x="190538" y="162089"/>
                </a:lnTo>
                <a:lnTo>
                  <a:pt x="194517" y="166838"/>
                </a:lnTo>
                <a:lnTo>
                  <a:pt x="197175" y="172989"/>
                </a:lnTo>
                <a:lnTo>
                  <a:pt x="198663" y="180703"/>
                </a:lnTo>
                <a:lnTo>
                  <a:pt x="199124" y="190015"/>
                </a:lnTo>
                <a:lnTo>
                  <a:pt x="199124" y="333717"/>
                </a:lnTo>
                <a:lnTo>
                  <a:pt x="200882" y="340327"/>
                </a:lnTo>
                <a:lnTo>
                  <a:pt x="205569" y="346232"/>
                </a:lnTo>
                <a:lnTo>
                  <a:pt x="212306" y="350477"/>
                </a:lnTo>
                <a:lnTo>
                  <a:pt x="220213" y="352104"/>
                </a:lnTo>
                <a:lnTo>
                  <a:pt x="227793" y="350477"/>
                </a:lnTo>
                <a:lnTo>
                  <a:pt x="234566" y="346232"/>
                </a:lnTo>
                <a:lnTo>
                  <a:pt x="239434" y="340327"/>
                </a:lnTo>
                <a:lnTo>
                  <a:pt x="241301" y="333717"/>
                </a:lnTo>
                <a:lnTo>
                  <a:pt x="241301" y="190015"/>
                </a:lnTo>
                <a:lnTo>
                  <a:pt x="239726" y="173981"/>
                </a:lnTo>
                <a:lnTo>
                  <a:pt x="235448" y="160728"/>
                </a:lnTo>
                <a:close/>
              </a:path>
              <a:path w="241300" h="619125">
                <a:moveTo>
                  <a:pt x="120258" y="0"/>
                </a:moveTo>
                <a:lnTo>
                  <a:pt x="100796" y="4129"/>
                </a:lnTo>
                <a:lnTo>
                  <a:pt x="84628" y="15155"/>
                </a:lnTo>
                <a:lnTo>
                  <a:pt x="73583" y="31032"/>
                </a:lnTo>
                <a:lnTo>
                  <a:pt x="69495" y="49715"/>
                </a:lnTo>
                <a:lnTo>
                  <a:pt x="73583" y="69298"/>
                </a:lnTo>
                <a:lnTo>
                  <a:pt x="84628" y="85816"/>
                </a:lnTo>
                <a:lnTo>
                  <a:pt x="100796" y="97226"/>
                </a:lnTo>
                <a:lnTo>
                  <a:pt x="120258" y="101483"/>
                </a:lnTo>
                <a:lnTo>
                  <a:pt x="140171" y="97226"/>
                </a:lnTo>
                <a:lnTo>
                  <a:pt x="156569" y="85816"/>
                </a:lnTo>
                <a:lnTo>
                  <a:pt x="167696" y="69298"/>
                </a:lnTo>
                <a:lnTo>
                  <a:pt x="171795" y="49715"/>
                </a:lnTo>
                <a:lnTo>
                  <a:pt x="167696" y="31032"/>
                </a:lnTo>
                <a:lnTo>
                  <a:pt x="156569" y="15155"/>
                </a:lnTo>
                <a:lnTo>
                  <a:pt x="140171" y="4129"/>
                </a:lnTo>
                <a:lnTo>
                  <a:pt x="120258" y="0"/>
                </a:lnTo>
                <a:close/>
              </a:path>
            </a:pathLst>
          </a:custGeom>
          <a:solidFill>
            <a:srgbClr val="44546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7455103" y="9049944"/>
            <a:ext cx="241935" cy="619125"/>
          </a:xfrm>
          <a:custGeom>
            <a:avLst/>
            <a:gdLst/>
            <a:ahLst/>
            <a:cxnLst/>
            <a:rect l="l" t="t" r="r" b="b"/>
            <a:pathLst>
              <a:path w="241934" h="619125">
                <a:moveTo>
                  <a:pt x="185858" y="160728"/>
                </a:moveTo>
                <a:lnTo>
                  <a:pt x="54668" y="160728"/>
                </a:lnTo>
                <a:lnTo>
                  <a:pt x="54668" y="597290"/>
                </a:lnTo>
                <a:lnTo>
                  <a:pt x="56938" y="606155"/>
                </a:lnTo>
                <a:lnTo>
                  <a:pt x="62868" y="613038"/>
                </a:lnTo>
                <a:lnTo>
                  <a:pt x="71140" y="617495"/>
                </a:lnTo>
                <a:lnTo>
                  <a:pt x="80437" y="619080"/>
                </a:lnTo>
                <a:lnTo>
                  <a:pt x="90723" y="617495"/>
                </a:lnTo>
                <a:lnTo>
                  <a:pt x="98885" y="613038"/>
                </a:lnTo>
                <a:lnTo>
                  <a:pt x="104266" y="606155"/>
                </a:lnTo>
                <a:lnTo>
                  <a:pt x="106206" y="597290"/>
                </a:lnTo>
                <a:lnTo>
                  <a:pt x="106206" y="381391"/>
                </a:lnTo>
                <a:lnTo>
                  <a:pt x="185858" y="381391"/>
                </a:lnTo>
                <a:lnTo>
                  <a:pt x="185858" y="160728"/>
                </a:lnTo>
                <a:close/>
              </a:path>
              <a:path w="241934" h="619125">
                <a:moveTo>
                  <a:pt x="185858" y="381391"/>
                </a:moveTo>
                <a:lnTo>
                  <a:pt x="135105" y="381391"/>
                </a:lnTo>
                <a:lnTo>
                  <a:pt x="135105" y="597290"/>
                </a:lnTo>
                <a:lnTo>
                  <a:pt x="137045" y="606155"/>
                </a:lnTo>
                <a:lnTo>
                  <a:pt x="142426" y="613038"/>
                </a:lnTo>
                <a:lnTo>
                  <a:pt x="150588" y="617495"/>
                </a:lnTo>
                <a:lnTo>
                  <a:pt x="160874" y="619080"/>
                </a:lnTo>
                <a:lnTo>
                  <a:pt x="170048" y="617495"/>
                </a:lnTo>
                <a:lnTo>
                  <a:pt x="178050" y="613038"/>
                </a:lnTo>
                <a:lnTo>
                  <a:pt x="183711" y="606155"/>
                </a:lnTo>
                <a:lnTo>
                  <a:pt x="185858" y="597290"/>
                </a:lnTo>
                <a:lnTo>
                  <a:pt x="185858" y="381391"/>
                </a:lnTo>
                <a:close/>
              </a:path>
              <a:path w="241934" h="619125">
                <a:moveTo>
                  <a:pt x="169460" y="121912"/>
                </a:moveTo>
                <a:lnTo>
                  <a:pt x="69505" y="121912"/>
                </a:lnTo>
                <a:lnTo>
                  <a:pt x="63295" y="122167"/>
                </a:lnTo>
                <a:lnTo>
                  <a:pt x="23433" y="138257"/>
                </a:lnTo>
                <a:lnTo>
                  <a:pt x="1575" y="173981"/>
                </a:lnTo>
                <a:lnTo>
                  <a:pt x="0" y="190015"/>
                </a:lnTo>
                <a:lnTo>
                  <a:pt x="0" y="333717"/>
                </a:lnTo>
                <a:lnTo>
                  <a:pt x="1538" y="340327"/>
                </a:lnTo>
                <a:lnTo>
                  <a:pt x="5859" y="346232"/>
                </a:lnTo>
                <a:lnTo>
                  <a:pt x="12523" y="350477"/>
                </a:lnTo>
                <a:lnTo>
                  <a:pt x="21088" y="352104"/>
                </a:lnTo>
                <a:lnTo>
                  <a:pt x="28751" y="350477"/>
                </a:lnTo>
                <a:lnTo>
                  <a:pt x="34951" y="346232"/>
                </a:lnTo>
                <a:lnTo>
                  <a:pt x="39102" y="340327"/>
                </a:lnTo>
                <a:lnTo>
                  <a:pt x="40616" y="333717"/>
                </a:lnTo>
                <a:lnTo>
                  <a:pt x="40616" y="190015"/>
                </a:lnTo>
                <a:lnTo>
                  <a:pt x="41331" y="180671"/>
                </a:lnTo>
                <a:lnTo>
                  <a:pt x="43345" y="173246"/>
                </a:lnTo>
                <a:lnTo>
                  <a:pt x="46540" y="167704"/>
                </a:lnTo>
                <a:lnTo>
                  <a:pt x="50762" y="164141"/>
                </a:lnTo>
                <a:lnTo>
                  <a:pt x="53108" y="162089"/>
                </a:lnTo>
                <a:lnTo>
                  <a:pt x="53108" y="160728"/>
                </a:lnTo>
                <a:lnTo>
                  <a:pt x="235459" y="160728"/>
                </a:lnTo>
                <a:lnTo>
                  <a:pt x="235159" y="159797"/>
                </a:lnTo>
                <a:lnTo>
                  <a:pt x="203284" y="128808"/>
                </a:lnTo>
                <a:lnTo>
                  <a:pt x="177027" y="122167"/>
                </a:lnTo>
                <a:lnTo>
                  <a:pt x="169460" y="121912"/>
                </a:lnTo>
                <a:close/>
              </a:path>
              <a:path w="241934" h="619125">
                <a:moveTo>
                  <a:pt x="235459" y="160728"/>
                </a:moveTo>
                <a:lnTo>
                  <a:pt x="185858" y="160728"/>
                </a:lnTo>
                <a:lnTo>
                  <a:pt x="188203" y="162089"/>
                </a:lnTo>
                <a:lnTo>
                  <a:pt x="190549" y="162089"/>
                </a:lnTo>
                <a:lnTo>
                  <a:pt x="194527" y="166838"/>
                </a:lnTo>
                <a:lnTo>
                  <a:pt x="197186" y="172989"/>
                </a:lnTo>
                <a:lnTo>
                  <a:pt x="198674" y="180703"/>
                </a:lnTo>
                <a:lnTo>
                  <a:pt x="199135" y="190015"/>
                </a:lnTo>
                <a:lnTo>
                  <a:pt x="199135" y="333717"/>
                </a:lnTo>
                <a:lnTo>
                  <a:pt x="200893" y="340327"/>
                </a:lnTo>
                <a:lnTo>
                  <a:pt x="205580" y="346232"/>
                </a:lnTo>
                <a:lnTo>
                  <a:pt x="212316" y="350477"/>
                </a:lnTo>
                <a:lnTo>
                  <a:pt x="220223" y="352104"/>
                </a:lnTo>
                <a:lnTo>
                  <a:pt x="227799" y="350477"/>
                </a:lnTo>
                <a:lnTo>
                  <a:pt x="234572" y="346232"/>
                </a:lnTo>
                <a:lnTo>
                  <a:pt x="239443" y="340327"/>
                </a:lnTo>
                <a:lnTo>
                  <a:pt x="241312" y="333717"/>
                </a:lnTo>
                <a:lnTo>
                  <a:pt x="241312" y="190015"/>
                </a:lnTo>
                <a:lnTo>
                  <a:pt x="239736" y="173981"/>
                </a:lnTo>
                <a:lnTo>
                  <a:pt x="235459" y="160728"/>
                </a:lnTo>
                <a:close/>
              </a:path>
              <a:path w="241934" h="619125">
                <a:moveTo>
                  <a:pt x="120268" y="0"/>
                </a:moveTo>
                <a:lnTo>
                  <a:pt x="100803" y="4129"/>
                </a:lnTo>
                <a:lnTo>
                  <a:pt x="84634" y="15155"/>
                </a:lnTo>
                <a:lnTo>
                  <a:pt x="73592" y="31032"/>
                </a:lnTo>
                <a:lnTo>
                  <a:pt x="69505" y="49715"/>
                </a:lnTo>
                <a:lnTo>
                  <a:pt x="73592" y="69298"/>
                </a:lnTo>
                <a:lnTo>
                  <a:pt x="84634" y="85816"/>
                </a:lnTo>
                <a:lnTo>
                  <a:pt x="100803" y="97226"/>
                </a:lnTo>
                <a:lnTo>
                  <a:pt x="120268" y="101483"/>
                </a:lnTo>
                <a:lnTo>
                  <a:pt x="140182" y="97226"/>
                </a:lnTo>
                <a:lnTo>
                  <a:pt x="156580" y="85816"/>
                </a:lnTo>
                <a:lnTo>
                  <a:pt x="167707" y="69298"/>
                </a:lnTo>
                <a:lnTo>
                  <a:pt x="171806" y="49715"/>
                </a:lnTo>
                <a:lnTo>
                  <a:pt x="167707" y="31032"/>
                </a:lnTo>
                <a:lnTo>
                  <a:pt x="156580" y="15155"/>
                </a:lnTo>
                <a:lnTo>
                  <a:pt x="140182" y="4129"/>
                </a:lnTo>
                <a:lnTo>
                  <a:pt x="120268" y="0"/>
                </a:lnTo>
                <a:close/>
              </a:path>
            </a:pathLst>
          </a:custGeom>
          <a:solidFill>
            <a:srgbClr val="44546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9808392" y="9049944"/>
            <a:ext cx="241300" cy="619125"/>
          </a:xfrm>
          <a:custGeom>
            <a:avLst/>
            <a:gdLst/>
            <a:ahLst/>
            <a:cxnLst/>
            <a:rect l="l" t="t" r="r" b="b"/>
            <a:pathLst>
              <a:path w="241300" h="619125">
                <a:moveTo>
                  <a:pt x="185858" y="160728"/>
                </a:moveTo>
                <a:lnTo>
                  <a:pt x="54668" y="160728"/>
                </a:lnTo>
                <a:lnTo>
                  <a:pt x="54668" y="597290"/>
                </a:lnTo>
                <a:lnTo>
                  <a:pt x="56938" y="606155"/>
                </a:lnTo>
                <a:lnTo>
                  <a:pt x="62868" y="613038"/>
                </a:lnTo>
                <a:lnTo>
                  <a:pt x="71140" y="617495"/>
                </a:lnTo>
                <a:lnTo>
                  <a:pt x="80437" y="619080"/>
                </a:lnTo>
                <a:lnTo>
                  <a:pt x="90723" y="617495"/>
                </a:lnTo>
                <a:lnTo>
                  <a:pt x="98885" y="613038"/>
                </a:lnTo>
                <a:lnTo>
                  <a:pt x="104266" y="606155"/>
                </a:lnTo>
                <a:lnTo>
                  <a:pt x="106206" y="597290"/>
                </a:lnTo>
                <a:lnTo>
                  <a:pt x="106206" y="381391"/>
                </a:lnTo>
                <a:lnTo>
                  <a:pt x="185858" y="381391"/>
                </a:lnTo>
                <a:lnTo>
                  <a:pt x="185858" y="160728"/>
                </a:lnTo>
                <a:close/>
              </a:path>
              <a:path w="241300" h="619125">
                <a:moveTo>
                  <a:pt x="185858" y="381391"/>
                </a:moveTo>
                <a:lnTo>
                  <a:pt x="135095" y="381391"/>
                </a:lnTo>
                <a:lnTo>
                  <a:pt x="135095" y="597290"/>
                </a:lnTo>
                <a:lnTo>
                  <a:pt x="137036" y="606155"/>
                </a:lnTo>
                <a:lnTo>
                  <a:pt x="142421" y="613038"/>
                </a:lnTo>
                <a:lnTo>
                  <a:pt x="150587" y="617495"/>
                </a:lnTo>
                <a:lnTo>
                  <a:pt x="160874" y="619080"/>
                </a:lnTo>
                <a:lnTo>
                  <a:pt x="170048" y="617495"/>
                </a:lnTo>
                <a:lnTo>
                  <a:pt x="178050" y="613038"/>
                </a:lnTo>
                <a:lnTo>
                  <a:pt x="183711" y="606155"/>
                </a:lnTo>
                <a:lnTo>
                  <a:pt x="185858" y="597290"/>
                </a:lnTo>
                <a:lnTo>
                  <a:pt x="185858" y="381391"/>
                </a:lnTo>
                <a:close/>
              </a:path>
              <a:path w="241300" h="619125">
                <a:moveTo>
                  <a:pt x="169460" y="121912"/>
                </a:moveTo>
                <a:lnTo>
                  <a:pt x="69505" y="121912"/>
                </a:lnTo>
                <a:lnTo>
                  <a:pt x="63293" y="122167"/>
                </a:lnTo>
                <a:lnTo>
                  <a:pt x="23423" y="138257"/>
                </a:lnTo>
                <a:lnTo>
                  <a:pt x="1573" y="173981"/>
                </a:lnTo>
                <a:lnTo>
                  <a:pt x="0" y="190015"/>
                </a:lnTo>
                <a:lnTo>
                  <a:pt x="0" y="333717"/>
                </a:lnTo>
                <a:lnTo>
                  <a:pt x="1536" y="340327"/>
                </a:lnTo>
                <a:lnTo>
                  <a:pt x="5855" y="346232"/>
                </a:lnTo>
                <a:lnTo>
                  <a:pt x="12518" y="350477"/>
                </a:lnTo>
                <a:lnTo>
                  <a:pt x="21088" y="352104"/>
                </a:lnTo>
                <a:lnTo>
                  <a:pt x="28749" y="350477"/>
                </a:lnTo>
                <a:lnTo>
                  <a:pt x="34946" y="346232"/>
                </a:lnTo>
                <a:lnTo>
                  <a:pt x="39093" y="340327"/>
                </a:lnTo>
                <a:lnTo>
                  <a:pt x="40606" y="333717"/>
                </a:lnTo>
                <a:lnTo>
                  <a:pt x="40606" y="190015"/>
                </a:lnTo>
                <a:lnTo>
                  <a:pt x="41322" y="180671"/>
                </a:lnTo>
                <a:lnTo>
                  <a:pt x="43340" y="173246"/>
                </a:lnTo>
                <a:lnTo>
                  <a:pt x="46538" y="167704"/>
                </a:lnTo>
                <a:lnTo>
                  <a:pt x="50762" y="164141"/>
                </a:lnTo>
                <a:lnTo>
                  <a:pt x="53108" y="162089"/>
                </a:lnTo>
                <a:lnTo>
                  <a:pt x="53108" y="160728"/>
                </a:lnTo>
                <a:lnTo>
                  <a:pt x="235453" y="160728"/>
                </a:lnTo>
                <a:lnTo>
                  <a:pt x="235153" y="159797"/>
                </a:lnTo>
                <a:lnTo>
                  <a:pt x="203284" y="128808"/>
                </a:lnTo>
                <a:lnTo>
                  <a:pt x="177027" y="122167"/>
                </a:lnTo>
                <a:lnTo>
                  <a:pt x="169460" y="121912"/>
                </a:lnTo>
                <a:close/>
              </a:path>
              <a:path w="241300" h="619125">
                <a:moveTo>
                  <a:pt x="235453" y="160728"/>
                </a:moveTo>
                <a:lnTo>
                  <a:pt x="185858" y="160728"/>
                </a:lnTo>
                <a:lnTo>
                  <a:pt x="188203" y="162089"/>
                </a:lnTo>
                <a:lnTo>
                  <a:pt x="190549" y="162089"/>
                </a:lnTo>
                <a:lnTo>
                  <a:pt x="194523" y="166838"/>
                </a:lnTo>
                <a:lnTo>
                  <a:pt x="197182" y="172989"/>
                </a:lnTo>
                <a:lnTo>
                  <a:pt x="198672" y="180703"/>
                </a:lnTo>
                <a:lnTo>
                  <a:pt x="199135" y="190015"/>
                </a:lnTo>
                <a:lnTo>
                  <a:pt x="199135" y="333717"/>
                </a:lnTo>
                <a:lnTo>
                  <a:pt x="200891" y="340327"/>
                </a:lnTo>
                <a:lnTo>
                  <a:pt x="205576" y="346232"/>
                </a:lnTo>
                <a:lnTo>
                  <a:pt x="212312" y="350477"/>
                </a:lnTo>
                <a:lnTo>
                  <a:pt x="220223" y="352104"/>
                </a:lnTo>
                <a:lnTo>
                  <a:pt x="227797" y="350477"/>
                </a:lnTo>
                <a:lnTo>
                  <a:pt x="234567" y="346232"/>
                </a:lnTo>
                <a:lnTo>
                  <a:pt x="239434" y="340327"/>
                </a:lnTo>
                <a:lnTo>
                  <a:pt x="241301" y="333717"/>
                </a:lnTo>
                <a:lnTo>
                  <a:pt x="241301" y="190015"/>
                </a:lnTo>
                <a:lnTo>
                  <a:pt x="239728" y="173981"/>
                </a:lnTo>
                <a:lnTo>
                  <a:pt x="235453" y="160728"/>
                </a:lnTo>
                <a:close/>
              </a:path>
              <a:path w="241300" h="619125">
                <a:moveTo>
                  <a:pt x="120258" y="0"/>
                </a:moveTo>
                <a:lnTo>
                  <a:pt x="100798" y="4129"/>
                </a:lnTo>
                <a:lnTo>
                  <a:pt x="84633" y="15155"/>
                </a:lnTo>
                <a:lnTo>
                  <a:pt x="73592" y="31032"/>
                </a:lnTo>
                <a:lnTo>
                  <a:pt x="69505" y="49715"/>
                </a:lnTo>
                <a:lnTo>
                  <a:pt x="73592" y="69298"/>
                </a:lnTo>
                <a:lnTo>
                  <a:pt x="84633" y="85816"/>
                </a:lnTo>
                <a:lnTo>
                  <a:pt x="100798" y="97226"/>
                </a:lnTo>
                <a:lnTo>
                  <a:pt x="120258" y="101483"/>
                </a:lnTo>
                <a:lnTo>
                  <a:pt x="140173" y="97226"/>
                </a:lnTo>
                <a:lnTo>
                  <a:pt x="156575" y="85816"/>
                </a:lnTo>
                <a:lnTo>
                  <a:pt x="167705" y="69298"/>
                </a:lnTo>
                <a:lnTo>
                  <a:pt x="171806" y="49715"/>
                </a:lnTo>
                <a:lnTo>
                  <a:pt x="167705" y="31032"/>
                </a:lnTo>
                <a:lnTo>
                  <a:pt x="156575" y="15155"/>
                </a:lnTo>
                <a:lnTo>
                  <a:pt x="140173" y="4129"/>
                </a:lnTo>
                <a:lnTo>
                  <a:pt x="120258" y="0"/>
                </a:lnTo>
                <a:close/>
              </a:path>
            </a:pathLst>
          </a:custGeom>
          <a:solidFill>
            <a:srgbClr val="44546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2161723" y="9049944"/>
            <a:ext cx="241300" cy="619125"/>
          </a:xfrm>
          <a:custGeom>
            <a:avLst/>
            <a:gdLst/>
            <a:ahLst/>
            <a:cxnLst/>
            <a:rect l="l" t="t" r="r" b="b"/>
            <a:pathLst>
              <a:path w="241300" h="619125">
                <a:moveTo>
                  <a:pt x="185858" y="160728"/>
                </a:moveTo>
                <a:lnTo>
                  <a:pt x="54658" y="160728"/>
                </a:lnTo>
                <a:lnTo>
                  <a:pt x="54658" y="597290"/>
                </a:lnTo>
                <a:lnTo>
                  <a:pt x="56915" y="606155"/>
                </a:lnTo>
                <a:lnTo>
                  <a:pt x="62825" y="613038"/>
                </a:lnTo>
                <a:lnTo>
                  <a:pt x="71090" y="617495"/>
                </a:lnTo>
                <a:lnTo>
                  <a:pt x="80416" y="619080"/>
                </a:lnTo>
                <a:lnTo>
                  <a:pt x="90713" y="617495"/>
                </a:lnTo>
                <a:lnTo>
                  <a:pt x="98871" y="613038"/>
                </a:lnTo>
                <a:lnTo>
                  <a:pt x="104240" y="606155"/>
                </a:lnTo>
                <a:lnTo>
                  <a:pt x="106174" y="597290"/>
                </a:lnTo>
                <a:lnTo>
                  <a:pt x="106174" y="381391"/>
                </a:lnTo>
                <a:lnTo>
                  <a:pt x="185858" y="381391"/>
                </a:lnTo>
                <a:lnTo>
                  <a:pt x="185858" y="160728"/>
                </a:lnTo>
                <a:close/>
              </a:path>
              <a:path w="241300" h="619125">
                <a:moveTo>
                  <a:pt x="185858" y="381391"/>
                </a:moveTo>
                <a:lnTo>
                  <a:pt x="135074" y="381391"/>
                </a:lnTo>
                <a:lnTo>
                  <a:pt x="135074" y="597290"/>
                </a:lnTo>
                <a:lnTo>
                  <a:pt x="137008" y="606155"/>
                </a:lnTo>
                <a:lnTo>
                  <a:pt x="142377" y="613038"/>
                </a:lnTo>
                <a:lnTo>
                  <a:pt x="150535" y="617495"/>
                </a:lnTo>
                <a:lnTo>
                  <a:pt x="160832" y="619080"/>
                </a:lnTo>
                <a:lnTo>
                  <a:pt x="169999" y="617495"/>
                </a:lnTo>
                <a:lnTo>
                  <a:pt x="178018" y="613038"/>
                </a:lnTo>
                <a:lnTo>
                  <a:pt x="183700" y="606155"/>
                </a:lnTo>
                <a:lnTo>
                  <a:pt x="185858" y="597290"/>
                </a:lnTo>
                <a:lnTo>
                  <a:pt x="185858" y="381391"/>
                </a:lnTo>
                <a:close/>
              </a:path>
              <a:path w="241300" h="619125">
                <a:moveTo>
                  <a:pt x="169418" y="121912"/>
                </a:moveTo>
                <a:lnTo>
                  <a:pt x="69421" y="121912"/>
                </a:lnTo>
                <a:lnTo>
                  <a:pt x="63224" y="122167"/>
                </a:lnTo>
                <a:lnTo>
                  <a:pt x="23350" y="138257"/>
                </a:lnTo>
                <a:lnTo>
                  <a:pt x="1572" y="173981"/>
                </a:lnTo>
                <a:lnTo>
                  <a:pt x="0" y="190015"/>
                </a:lnTo>
                <a:lnTo>
                  <a:pt x="0" y="333717"/>
                </a:lnTo>
                <a:lnTo>
                  <a:pt x="1536" y="340327"/>
                </a:lnTo>
                <a:lnTo>
                  <a:pt x="5850" y="346232"/>
                </a:lnTo>
                <a:lnTo>
                  <a:pt x="12501" y="350477"/>
                </a:lnTo>
                <a:lnTo>
                  <a:pt x="21046" y="352104"/>
                </a:lnTo>
                <a:lnTo>
                  <a:pt x="28683" y="350477"/>
                </a:lnTo>
                <a:lnTo>
                  <a:pt x="34868" y="346232"/>
                </a:lnTo>
                <a:lnTo>
                  <a:pt x="39010" y="340327"/>
                </a:lnTo>
                <a:lnTo>
                  <a:pt x="40522" y="333717"/>
                </a:lnTo>
                <a:lnTo>
                  <a:pt x="40522" y="190015"/>
                </a:lnTo>
                <a:lnTo>
                  <a:pt x="41249" y="180671"/>
                </a:lnTo>
                <a:lnTo>
                  <a:pt x="43284" y="173246"/>
                </a:lnTo>
                <a:lnTo>
                  <a:pt x="46485" y="167704"/>
                </a:lnTo>
                <a:lnTo>
                  <a:pt x="53087" y="162089"/>
                </a:lnTo>
                <a:lnTo>
                  <a:pt x="53087" y="160728"/>
                </a:lnTo>
                <a:lnTo>
                  <a:pt x="235397" y="160728"/>
                </a:lnTo>
                <a:lnTo>
                  <a:pt x="235097" y="159797"/>
                </a:lnTo>
                <a:lnTo>
                  <a:pt x="203212" y="128808"/>
                </a:lnTo>
                <a:lnTo>
                  <a:pt x="176992" y="122167"/>
                </a:lnTo>
                <a:lnTo>
                  <a:pt x="169418" y="121912"/>
                </a:lnTo>
                <a:close/>
              </a:path>
              <a:path w="241300" h="619125">
                <a:moveTo>
                  <a:pt x="235397" y="160728"/>
                </a:moveTo>
                <a:lnTo>
                  <a:pt x="185858" y="160728"/>
                </a:lnTo>
                <a:lnTo>
                  <a:pt x="188161" y="162089"/>
                </a:lnTo>
                <a:lnTo>
                  <a:pt x="190465" y="162089"/>
                </a:lnTo>
                <a:lnTo>
                  <a:pt x="194457" y="166838"/>
                </a:lnTo>
                <a:lnTo>
                  <a:pt x="197114" y="172989"/>
                </a:lnTo>
                <a:lnTo>
                  <a:pt x="198595" y="180703"/>
                </a:lnTo>
                <a:lnTo>
                  <a:pt x="199051" y="190015"/>
                </a:lnTo>
                <a:lnTo>
                  <a:pt x="199051" y="333717"/>
                </a:lnTo>
                <a:lnTo>
                  <a:pt x="200810" y="340327"/>
                </a:lnTo>
                <a:lnTo>
                  <a:pt x="205504" y="346232"/>
                </a:lnTo>
                <a:lnTo>
                  <a:pt x="212259" y="350477"/>
                </a:lnTo>
                <a:lnTo>
                  <a:pt x="220202" y="352104"/>
                </a:lnTo>
                <a:lnTo>
                  <a:pt x="227776" y="350477"/>
                </a:lnTo>
                <a:lnTo>
                  <a:pt x="234534" y="346232"/>
                </a:lnTo>
                <a:lnTo>
                  <a:pt x="239388" y="340327"/>
                </a:lnTo>
                <a:lnTo>
                  <a:pt x="241249" y="333717"/>
                </a:lnTo>
                <a:lnTo>
                  <a:pt x="241249" y="190015"/>
                </a:lnTo>
                <a:lnTo>
                  <a:pt x="239675" y="173981"/>
                </a:lnTo>
                <a:lnTo>
                  <a:pt x="235397" y="160728"/>
                </a:lnTo>
                <a:close/>
              </a:path>
              <a:path w="241300" h="619125">
                <a:moveTo>
                  <a:pt x="120205" y="0"/>
                </a:moveTo>
                <a:lnTo>
                  <a:pt x="100741" y="4129"/>
                </a:lnTo>
                <a:lnTo>
                  <a:pt x="84565" y="15155"/>
                </a:lnTo>
                <a:lnTo>
                  <a:pt x="73513" y="31032"/>
                </a:lnTo>
                <a:lnTo>
                  <a:pt x="69421" y="49715"/>
                </a:lnTo>
                <a:lnTo>
                  <a:pt x="73513" y="69298"/>
                </a:lnTo>
                <a:lnTo>
                  <a:pt x="84565" y="85816"/>
                </a:lnTo>
                <a:lnTo>
                  <a:pt x="100741" y="97226"/>
                </a:lnTo>
                <a:lnTo>
                  <a:pt x="120205" y="101483"/>
                </a:lnTo>
                <a:lnTo>
                  <a:pt x="140138" y="97226"/>
                </a:lnTo>
                <a:lnTo>
                  <a:pt x="156526" y="85816"/>
                </a:lnTo>
                <a:lnTo>
                  <a:pt x="167633" y="69298"/>
                </a:lnTo>
                <a:lnTo>
                  <a:pt x="171722" y="49715"/>
                </a:lnTo>
                <a:lnTo>
                  <a:pt x="167633" y="31032"/>
                </a:lnTo>
                <a:lnTo>
                  <a:pt x="156526" y="15155"/>
                </a:lnTo>
                <a:lnTo>
                  <a:pt x="140138" y="4129"/>
                </a:lnTo>
                <a:lnTo>
                  <a:pt x="120205" y="0"/>
                </a:lnTo>
                <a:close/>
              </a:path>
            </a:pathLst>
          </a:custGeom>
          <a:solidFill>
            <a:srgbClr val="44546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14514951" y="9049944"/>
            <a:ext cx="241935" cy="619125"/>
          </a:xfrm>
          <a:custGeom>
            <a:avLst/>
            <a:gdLst/>
            <a:ahLst/>
            <a:cxnLst/>
            <a:rect l="l" t="t" r="r" b="b"/>
            <a:pathLst>
              <a:path w="241934" h="619125">
                <a:moveTo>
                  <a:pt x="185858" y="160728"/>
                </a:moveTo>
                <a:lnTo>
                  <a:pt x="54658" y="160728"/>
                </a:lnTo>
                <a:lnTo>
                  <a:pt x="54658" y="597290"/>
                </a:lnTo>
                <a:lnTo>
                  <a:pt x="56930" y="606155"/>
                </a:lnTo>
                <a:lnTo>
                  <a:pt x="62864" y="613038"/>
                </a:lnTo>
                <a:lnTo>
                  <a:pt x="71134" y="617495"/>
                </a:lnTo>
                <a:lnTo>
                  <a:pt x="80416" y="619080"/>
                </a:lnTo>
                <a:lnTo>
                  <a:pt x="90730" y="617495"/>
                </a:lnTo>
                <a:lnTo>
                  <a:pt x="98923" y="613038"/>
                </a:lnTo>
                <a:lnTo>
                  <a:pt x="104329" y="606155"/>
                </a:lnTo>
                <a:lnTo>
                  <a:pt x="106279" y="597290"/>
                </a:lnTo>
                <a:lnTo>
                  <a:pt x="106279" y="381391"/>
                </a:lnTo>
                <a:lnTo>
                  <a:pt x="185858" y="381391"/>
                </a:lnTo>
                <a:lnTo>
                  <a:pt x="185858" y="160728"/>
                </a:lnTo>
                <a:close/>
              </a:path>
              <a:path w="241934" h="619125">
                <a:moveTo>
                  <a:pt x="185858" y="381391"/>
                </a:moveTo>
                <a:lnTo>
                  <a:pt x="135074" y="381391"/>
                </a:lnTo>
                <a:lnTo>
                  <a:pt x="135074" y="597290"/>
                </a:lnTo>
                <a:lnTo>
                  <a:pt x="137024" y="606155"/>
                </a:lnTo>
                <a:lnTo>
                  <a:pt x="142430" y="613038"/>
                </a:lnTo>
                <a:lnTo>
                  <a:pt x="150623" y="617495"/>
                </a:lnTo>
                <a:lnTo>
                  <a:pt x="160937" y="619080"/>
                </a:lnTo>
                <a:lnTo>
                  <a:pt x="170088" y="617495"/>
                </a:lnTo>
                <a:lnTo>
                  <a:pt x="178070" y="613038"/>
                </a:lnTo>
                <a:lnTo>
                  <a:pt x="183716" y="606155"/>
                </a:lnTo>
                <a:lnTo>
                  <a:pt x="185858" y="597290"/>
                </a:lnTo>
                <a:lnTo>
                  <a:pt x="185858" y="381391"/>
                </a:lnTo>
                <a:close/>
              </a:path>
              <a:path w="241934" h="619125">
                <a:moveTo>
                  <a:pt x="169523" y="121912"/>
                </a:moveTo>
                <a:lnTo>
                  <a:pt x="69526" y="121912"/>
                </a:lnTo>
                <a:lnTo>
                  <a:pt x="63329" y="122167"/>
                </a:lnTo>
                <a:lnTo>
                  <a:pt x="23454" y="138257"/>
                </a:lnTo>
                <a:lnTo>
                  <a:pt x="1573" y="173981"/>
                </a:lnTo>
                <a:lnTo>
                  <a:pt x="0" y="190015"/>
                </a:lnTo>
                <a:lnTo>
                  <a:pt x="0" y="333717"/>
                </a:lnTo>
                <a:lnTo>
                  <a:pt x="1537" y="340327"/>
                </a:lnTo>
                <a:lnTo>
                  <a:pt x="5863" y="346232"/>
                </a:lnTo>
                <a:lnTo>
                  <a:pt x="12545" y="350477"/>
                </a:lnTo>
                <a:lnTo>
                  <a:pt x="21151" y="352104"/>
                </a:lnTo>
                <a:lnTo>
                  <a:pt x="28788" y="350477"/>
                </a:lnTo>
                <a:lnTo>
                  <a:pt x="34972" y="346232"/>
                </a:lnTo>
                <a:lnTo>
                  <a:pt x="39115" y="340327"/>
                </a:lnTo>
                <a:lnTo>
                  <a:pt x="40627" y="333717"/>
                </a:lnTo>
                <a:lnTo>
                  <a:pt x="40627" y="190015"/>
                </a:lnTo>
                <a:lnTo>
                  <a:pt x="41339" y="180671"/>
                </a:lnTo>
                <a:lnTo>
                  <a:pt x="43349" y="173246"/>
                </a:lnTo>
                <a:lnTo>
                  <a:pt x="46546" y="167704"/>
                </a:lnTo>
                <a:lnTo>
                  <a:pt x="50783" y="164141"/>
                </a:lnTo>
                <a:lnTo>
                  <a:pt x="53087" y="162089"/>
                </a:lnTo>
                <a:lnTo>
                  <a:pt x="53087" y="160728"/>
                </a:lnTo>
                <a:lnTo>
                  <a:pt x="235502" y="160728"/>
                </a:lnTo>
                <a:lnTo>
                  <a:pt x="235202" y="159797"/>
                </a:lnTo>
                <a:lnTo>
                  <a:pt x="203302" y="128808"/>
                </a:lnTo>
                <a:lnTo>
                  <a:pt x="177052" y="122167"/>
                </a:lnTo>
                <a:lnTo>
                  <a:pt x="169523" y="121912"/>
                </a:lnTo>
                <a:close/>
              </a:path>
              <a:path w="241934" h="619125">
                <a:moveTo>
                  <a:pt x="235502" y="160728"/>
                </a:moveTo>
                <a:lnTo>
                  <a:pt x="185858" y="160728"/>
                </a:lnTo>
                <a:lnTo>
                  <a:pt x="188161" y="162089"/>
                </a:lnTo>
                <a:lnTo>
                  <a:pt x="190570" y="162089"/>
                </a:lnTo>
                <a:lnTo>
                  <a:pt x="194562" y="166838"/>
                </a:lnTo>
                <a:lnTo>
                  <a:pt x="197219" y="172989"/>
                </a:lnTo>
                <a:lnTo>
                  <a:pt x="198699" y="180703"/>
                </a:lnTo>
                <a:lnTo>
                  <a:pt x="199156" y="190015"/>
                </a:lnTo>
                <a:lnTo>
                  <a:pt x="199156" y="333717"/>
                </a:lnTo>
                <a:lnTo>
                  <a:pt x="200913" y="340327"/>
                </a:lnTo>
                <a:lnTo>
                  <a:pt x="205595" y="346232"/>
                </a:lnTo>
                <a:lnTo>
                  <a:pt x="212320" y="350477"/>
                </a:lnTo>
                <a:lnTo>
                  <a:pt x="220202" y="352104"/>
                </a:lnTo>
                <a:lnTo>
                  <a:pt x="227792" y="350477"/>
                </a:lnTo>
                <a:lnTo>
                  <a:pt x="234587" y="346232"/>
                </a:lnTo>
                <a:lnTo>
                  <a:pt x="239477" y="340327"/>
                </a:lnTo>
                <a:lnTo>
                  <a:pt x="241353" y="333717"/>
                </a:lnTo>
                <a:lnTo>
                  <a:pt x="241353" y="190015"/>
                </a:lnTo>
                <a:lnTo>
                  <a:pt x="239780" y="173981"/>
                </a:lnTo>
                <a:lnTo>
                  <a:pt x="235502" y="160728"/>
                </a:lnTo>
                <a:close/>
              </a:path>
              <a:path w="241934" h="619125">
                <a:moveTo>
                  <a:pt x="120310" y="0"/>
                </a:moveTo>
                <a:lnTo>
                  <a:pt x="100846" y="4129"/>
                </a:lnTo>
                <a:lnTo>
                  <a:pt x="84670" y="15155"/>
                </a:lnTo>
                <a:lnTo>
                  <a:pt x="73618" y="31032"/>
                </a:lnTo>
                <a:lnTo>
                  <a:pt x="69526" y="49715"/>
                </a:lnTo>
                <a:lnTo>
                  <a:pt x="73618" y="69298"/>
                </a:lnTo>
                <a:lnTo>
                  <a:pt x="84670" y="85816"/>
                </a:lnTo>
                <a:lnTo>
                  <a:pt x="100846" y="97226"/>
                </a:lnTo>
                <a:lnTo>
                  <a:pt x="120310" y="101483"/>
                </a:lnTo>
                <a:lnTo>
                  <a:pt x="140198" y="97226"/>
                </a:lnTo>
                <a:lnTo>
                  <a:pt x="156592" y="85816"/>
                </a:lnTo>
                <a:lnTo>
                  <a:pt x="167723" y="69298"/>
                </a:lnTo>
                <a:lnTo>
                  <a:pt x="171827" y="49715"/>
                </a:lnTo>
                <a:lnTo>
                  <a:pt x="167723" y="31032"/>
                </a:lnTo>
                <a:lnTo>
                  <a:pt x="156592" y="15155"/>
                </a:lnTo>
                <a:lnTo>
                  <a:pt x="140198" y="4129"/>
                </a:lnTo>
                <a:lnTo>
                  <a:pt x="120310" y="0"/>
                </a:lnTo>
                <a:close/>
              </a:path>
            </a:pathLst>
          </a:custGeom>
          <a:solidFill>
            <a:srgbClr val="44546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 txBox="1"/>
          <p:nvPr/>
        </p:nvSpPr>
        <p:spPr>
          <a:xfrm>
            <a:off x="11253972" y="8238357"/>
            <a:ext cx="1784985" cy="528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3300" spc="-290">
                <a:solidFill>
                  <a:srgbClr val="212121"/>
                </a:solidFill>
                <a:latin typeface="Noto Sans CJK JP Regular"/>
                <a:cs typeface="Noto Sans CJK JP Regular"/>
              </a:rPr>
              <a:t>줄좀맞추자</a:t>
            </a:r>
            <a:endParaRPr sz="3300">
              <a:latin typeface="Noto Sans CJK JP Regular"/>
              <a:cs typeface="Noto Sans CJK JP Regular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8950377" y="8238357"/>
            <a:ext cx="1784985" cy="528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3300" spc="-290">
                <a:solidFill>
                  <a:srgbClr val="212121"/>
                </a:solidFill>
                <a:latin typeface="Noto Sans CJK JP Regular"/>
                <a:cs typeface="Noto Sans CJK JP Regular"/>
              </a:rPr>
              <a:t>줄좀맞추자</a:t>
            </a:r>
            <a:endParaRPr sz="3300">
              <a:latin typeface="Noto Sans CJK JP Regular"/>
              <a:cs typeface="Noto Sans CJK JP Regular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646783" y="8238357"/>
            <a:ext cx="1784985" cy="528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3300" spc="-290">
                <a:solidFill>
                  <a:srgbClr val="212121"/>
                </a:solidFill>
                <a:latin typeface="Noto Sans CJK JP Regular"/>
                <a:cs typeface="Noto Sans CJK JP Regular"/>
              </a:rPr>
              <a:t>줄좀맞추자</a:t>
            </a:r>
            <a:endParaRPr sz="3300">
              <a:latin typeface="Noto Sans CJK JP Regular"/>
              <a:cs typeface="Noto Sans CJK JP Regular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343188" y="8238357"/>
            <a:ext cx="1784985" cy="528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3300" spc="-290">
                <a:solidFill>
                  <a:srgbClr val="212121"/>
                </a:solidFill>
                <a:latin typeface="Noto Sans CJK JP Regular"/>
                <a:cs typeface="Noto Sans CJK JP Regular"/>
              </a:rPr>
              <a:t>줄좀맞추자</a:t>
            </a:r>
            <a:endParaRPr sz="3300">
              <a:latin typeface="Noto Sans CJK JP Regular"/>
              <a:cs typeface="Noto Sans CJK JP Regular"/>
            </a:endParaRPr>
          </a:p>
        </p:txBody>
      </p:sp>
      <p:sp>
        <p:nvSpPr>
          <p:cNvPr id="26" name="object 26"/>
          <p:cNvSpPr txBox="1">
            <a:spLocks noGrp="1"/>
          </p:cNvSpPr>
          <p:nvPr>
            <p:ph type="title"/>
          </p:nvPr>
        </p:nvSpPr>
        <p:spPr>
          <a:xfrm>
            <a:off x="2500312" y="521315"/>
            <a:ext cx="5843905" cy="77978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950" spc="-530">
                <a:solidFill>
                  <a:srgbClr val="000000"/>
                </a:solidFill>
              </a:rPr>
              <a:t>사그라드는</a:t>
            </a:r>
            <a:r>
              <a:rPr dirty="0" sz="4950" spc="-465">
                <a:solidFill>
                  <a:srgbClr val="000000"/>
                </a:solidFill>
              </a:rPr>
              <a:t> </a:t>
            </a:r>
            <a:r>
              <a:rPr dirty="0" sz="4950" spc="-300">
                <a:solidFill>
                  <a:srgbClr val="000000"/>
                </a:solidFill>
              </a:rPr>
              <a:t>sigmoid대신</a:t>
            </a:r>
            <a:endParaRPr sz="4950"/>
          </a:p>
        </p:txBody>
      </p:sp>
      <p:sp>
        <p:nvSpPr>
          <p:cNvPr id="27" name="object 27"/>
          <p:cNvSpPr txBox="1"/>
          <p:nvPr/>
        </p:nvSpPr>
        <p:spPr>
          <a:xfrm>
            <a:off x="4751552" y="10028879"/>
            <a:ext cx="11688445" cy="7797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950" spc="-445">
                <a:latin typeface="Noto Sans CJK JP Regular"/>
                <a:cs typeface="Noto Sans CJK JP Regular"/>
              </a:rPr>
              <a:t>끝줄학생까지이야기가전달이잘되고위치를고친다!</a:t>
            </a:r>
            <a:endParaRPr sz="4950">
              <a:latin typeface="Noto Sans CJK JP Regular"/>
              <a:cs typeface="Noto Sans CJK JP Regular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0" y="0"/>
                </a:moveTo>
                <a:lnTo>
                  <a:pt x="20104099" y="0"/>
                </a:lnTo>
                <a:lnTo>
                  <a:pt x="20104099" y="11308556"/>
                </a:lnTo>
                <a:lnTo>
                  <a:pt x="0" y="11308556"/>
                </a:lnTo>
                <a:lnTo>
                  <a:pt x="0" y="0"/>
                </a:lnTo>
                <a:close/>
              </a:path>
            </a:pathLst>
          </a:custGeom>
          <a:solidFill>
            <a:srgbClr val="43A5B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578874" y="3218615"/>
            <a:ext cx="16982440" cy="1098550"/>
          </a:xfrm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7050" spc="-695">
                <a:solidFill>
                  <a:srgbClr val="FFFFFF"/>
                </a:solidFill>
              </a:rPr>
              <a:t>전달하다가, </a:t>
            </a:r>
            <a:r>
              <a:rPr dirty="0" sz="7050" spc="-750">
                <a:solidFill>
                  <a:srgbClr val="FFFFFF"/>
                </a:solidFill>
              </a:rPr>
              <a:t>사그라져 </a:t>
            </a:r>
            <a:r>
              <a:rPr dirty="0" sz="7050" spc="-350">
                <a:solidFill>
                  <a:srgbClr val="FFFFFF"/>
                </a:solidFill>
              </a:rPr>
              <a:t>버린다(vanishing</a:t>
            </a:r>
            <a:r>
              <a:rPr dirty="0" sz="7050" spc="-390">
                <a:solidFill>
                  <a:srgbClr val="FFFFFF"/>
                </a:solidFill>
              </a:rPr>
              <a:t> </a:t>
            </a:r>
            <a:r>
              <a:rPr dirty="0" sz="7050" spc="-220">
                <a:solidFill>
                  <a:srgbClr val="FFFFFF"/>
                </a:solidFill>
              </a:rPr>
              <a:t>gradient)</a:t>
            </a:r>
            <a:endParaRPr sz="7050"/>
          </a:p>
        </p:txBody>
      </p:sp>
      <p:sp>
        <p:nvSpPr>
          <p:cNvPr id="4" name="object 4"/>
          <p:cNvSpPr txBox="1"/>
          <p:nvPr/>
        </p:nvSpPr>
        <p:spPr>
          <a:xfrm>
            <a:off x="1495107" y="2521254"/>
            <a:ext cx="1368425" cy="7797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950" spc="-315">
                <a:solidFill>
                  <a:srgbClr val="1E525B"/>
                </a:solidFill>
                <a:latin typeface="Noto Sans CJK JP Regular"/>
                <a:cs typeface="Noto Sans CJK JP Regular"/>
              </a:rPr>
              <a:t>문제?</a:t>
            </a:r>
            <a:endParaRPr sz="4950">
              <a:latin typeface="Noto Sans CJK JP Regular"/>
              <a:cs typeface="Noto Sans CJK JP Regula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95107" y="5945233"/>
            <a:ext cx="17138015" cy="21056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74930">
              <a:lnSpc>
                <a:spcPts val="5310"/>
              </a:lnSpc>
              <a:spcBef>
                <a:spcPts val="95"/>
              </a:spcBef>
            </a:pPr>
            <a:r>
              <a:rPr dirty="0" sz="4950" spc="-370">
                <a:solidFill>
                  <a:srgbClr val="1E525B"/>
                </a:solidFill>
                <a:latin typeface="Noto Sans CJK JP Regular"/>
                <a:cs typeface="Noto Sans CJK JP Regular"/>
              </a:rPr>
              <a:t>해결!</a:t>
            </a:r>
            <a:endParaRPr sz="4950">
              <a:latin typeface="Noto Sans CJK JP Regular"/>
              <a:cs typeface="Noto Sans CJK JP Regular"/>
            </a:endParaRPr>
          </a:p>
          <a:p>
            <a:pPr marL="12700">
              <a:lnSpc>
                <a:spcPts val="11070"/>
              </a:lnSpc>
            </a:pPr>
            <a:r>
              <a:rPr dirty="0" sz="9750" spc="-390">
                <a:solidFill>
                  <a:srgbClr val="FFFFFF"/>
                </a:solidFill>
                <a:latin typeface="Noto Sans CJK JP Regular"/>
                <a:cs typeface="Noto Sans CJK JP Regular"/>
              </a:rPr>
              <a:t>sigmoid</a:t>
            </a:r>
            <a:r>
              <a:rPr dirty="0" sz="9750" spc="-1250">
                <a:solidFill>
                  <a:srgbClr val="FFFFFF"/>
                </a:solidFill>
                <a:latin typeface="Noto Sans CJK JP Regular"/>
                <a:cs typeface="Noto Sans CJK JP Regular"/>
              </a:rPr>
              <a:t> </a:t>
            </a:r>
            <a:r>
              <a:rPr dirty="0" sz="9750" spc="434">
                <a:solidFill>
                  <a:srgbClr val="FFFFFF"/>
                </a:solidFill>
                <a:latin typeface="Noto Sans CJK JP Regular"/>
                <a:cs typeface="Noto Sans CJK JP Regular"/>
              </a:rPr>
              <a:t>-&gt;</a:t>
            </a:r>
            <a:r>
              <a:rPr dirty="0" sz="9750" spc="-1250">
                <a:solidFill>
                  <a:srgbClr val="FFFFFF"/>
                </a:solidFill>
                <a:latin typeface="Noto Sans CJK JP Regular"/>
                <a:cs typeface="Noto Sans CJK JP Regular"/>
              </a:rPr>
              <a:t> </a:t>
            </a:r>
            <a:r>
              <a:rPr dirty="0" sz="9750" spc="-290">
                <a:solidFill>
                  <a:srgbClr val="FFFFFF"/>
                </a:solidFill>
                <a:latin typeface="Noto Sans CJK JP Regular"/>
                <a:cs typeface="Noto Sans CJK JP Regular"/>
              </a:rPr>
              <a:t>ReLU</a:t>
            </a:r>
            <a:r>
              <a:rPr dirty="0" sz="9750" spc="-1250">
                <a:solidFill>
                  <a:srgbClr val="FFFFFF"/>
                </a:solidFill>
                <a:latin typeface="Noto Sans CJK JP Regular"/>
                <a:cs typeface="Noto Sans CJK JP Regular"/>
              </a:rPr>
              <a:t> </a:t>
            </a:r>
            <a:r>
              <a:rPr dirty="0" sz="9750" spc="-409">
                <a:solidFill>
                  <a:srgbClr val="FFFFFF"/>
                </a:solidFill>
                <a:latin typeface="Noto Sans CJK JP Regular"/>
                <a:cs typeface="Noto Sans CJK JP Regular"/>
              </a:rPr>
              <a:t>=</a:t>
            </a:r>
            <a:r>
              <a:rPr dirty="0" sz="9750" spc="-1235">
                <a:solidFill>
                  <a:srgbClr val="FFFFFF"/>
                </a:solidFill>
                <a:latin typeface="Noto Sans CJK JP Regular"/>
                <a:cs typeface="Noto Sans CJK JP Regular"/>
              </a:rPr>
              <a:t> </a:t>
            </a:r>
            <a:r>
              <a:rPr dirty="0" sz="9750" spc="-1015">
                <a:solidFill>
                  <a:srgbClr val="FFFFFF"/>
                </a:solidFill>
                <a:latin typeface="Noto Sans CJK JP Regular"/>
                <a:cs typeface="Noto Sans CJK JP Regular"/>
              </a:rPr>
              <a:t>뒤로전달</a:t>
            </a:r>
            <a:r>
              <a:rPr dirty="0" sz="9750" spc="-1250">
                <a:solidFill>
                  <a:srgbClr val="FFFFFF"/>
                </a:solidFill>
                <a:latin typeface="Noto Sans CJK JP Regular"/>
                <a:cs typeface="Noto Sans CJK JP Regular"/>
              </a:rPr>
              <a:t> </a:t>
            </a:r>
            <a:r>
              <a:rPr dirty="0" sz="9750" spc="-810">
                <a:solidFill>
                  <a:srgbClr val="FFFFFF"/>
                </a:solidFill>
                <a:latin typeface="Noto Sans CJK JP Regular"/>
                <a:cs typeface="Noto Sans CJK JP Regular"/>
              </a:rPr>
              <a:t>오케이!</a:t>
            </a:r>
            <a:endParaRPr sz="9750">
              <a:latin typeface="Noto Sans CJK JP Regular"/>
              <a:cs typeface="Noto Sans CJK JP Regular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0" y="0"/>
                </a:moveTo>
                <a:lnTo>
                  <a:pt x="20104099" y="0"/>
                </a:lnTo>
                <a:lnTo>
                  <a:pt x="20104099" y="11308556"/>
                </a:lnTo>
                <a:lnTo>
                  <a:pt x="0" y="11308556"/>
                </a:lnTo>
                <a:lnTo>
                  <a:pt x="0" y="0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pc="-215"/>
              <a:t>Underfitting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432039" y="2793497"/>
            <a:ext cx="4805045" cy="1093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7000" spc="-805">
                <a:solidFill>
                  <a:srgbClr val="53585F"/>
                </a:solidFill>
                <a:latin typeface="Noto Sans CJK JP Regular"/>
                <a:cs typeface="Noto Sans CJK JP Regular"/>
              </a:rPr>
              <a:t>학습이 </a:t>
            </a:r>
            <a:r>
              <a:rPr dirty="0" sz="7000" spc="-570">
                <a:solidFill>
                  <a:srgbClr val="53585F"/>
                </a:solidFill>
                <a:latin typeface="Noto Sans CJK JP Regular"/>
                <a:cs typeface="Noto Sans CJK JP Regular"/>
              </a:rPr>
              <a:t>잘</a:t>
            </a:r>
            <a:r>
              <a:rPr dirty="0" sz="7000" spc="-1000">
                <a:solidFill>
                  <a:srgbClr val="53585F"/>
                </a:solidFill>
                <a:latin typeface="Noto Sans CJK JP Regular"/>
                <a:cs typeface="Noto Sans CJK JP Regular"/>
              </a:rPr>
              <a:t> </a:t>
            </a:r>
            <a:r>
              <a:rPr dirty="0" sz="7000" spc="-660">
                <a:solidFill>
                  <a:srgbClr val="53585F"/>
                </a:solidFill>
                <a:latin typeface="Noto Sans CJK JP Regular"/>
                <a:cs typeface="Noto Sans CJK JP Regular"/>
              </a:rPr>
              <a:t>안돼!</a:t>
            </a:r>
            <a:endParaRPr sz="7000">
              <a:latin typeface="Noto Sans CJK JP Regular"/>
              <a:cs typeface="Noto Sans CJK JP Regula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432039" y="7829993"/>
            <a:ext cx="8882380" cy="1093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7000" spc="-745">
                <a:solidFill>
                  <a:srgbClr val="53585F"/>
                </a:solidFill>
                <a:latin typeface="Noto Sans CJK JP Regular"/>
                <a:cs typeface="Noto Sans CJK JP Regular"/>
              </a:rPr>
              <a:t>겨우 </a:t>
            </a:r>
            <a:r>
              <a:rPr dirty="0" sz="7000" spc="-805">
                <a:solidFill>
                  <a:srgbClr val="53585F"/>
                </a:solidFill>
                <a:latin typeface="Noto Sans CJK JP Regular"/>
                <a:cs typeface="Noto Sans CJK JP Regular"/>
              </a:rPr>
              <a:t>되어도 </a:t>
            </a:r>
            <a:r>
              <a:rPr dirty="0" sz="7000" spc="-835">
                <a:solidFill>
                  <a:srgbClr val="53585F"/>
                </a:solidFill>
                <a:latin typeface="Noto Sans CJK JP Regular"/>
                <a:cs typeface="Noto Sans CJK JP Regular"/>
              </a:rPr>
              <a:t>융통성이</a:t>
            </a:r>
            <a:r>
              <a:rPr dirty="0" sz="7000" spc="-1125">
                <a:solidFill>
                  <a:srgbClr val="53585F"/>
                </a:solidFill>
                <a:latin typeface="Noto Sans CJK JP Regular"/>
                <a:cs typeface="Noto Sans CJK JP Regular"/>
              </a:rPr>
              <a:t> </a:t>
            </a:r>
            <a:r>
              <a:rPr dirty="0" sz="7000" spc="-465">
                <a:solidFill>
                  <a:srgbClr val="53585F"/>
                </a:solidFill>
                <a:latin typeface="Noto Sans CJK JP Regular"/>
                <a:cs typeface="Noto Sans CJK JP Regular"/>
              </a:rPr>
              <a:t>없다?!</a:t>
            </a:r>
            <a:endParaRPr sz="7000">
              <a:latin typeface="Noto Sans CJK JP Regular"/>
              <a:cs typeface="Noto Sans CJK JP Regular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301244" y="2029122"/>
            <a:ext cx="2062480" cy="7797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950" spc="-560">
                <a:solidFill>
                  <a:srgbClr val="53585F"/>
                </a:solidFill>
                <a:latin typeface="Noto Sans CJK JP Regular"/>
                <a:cs typeface="Noto Sans CJK JP Regular"/>
              </a:rPr>
              <a:t>덜하거나</a:t>
            </a:r>
            <a:endParaRPr sz="4950">
              <a:latin typeface="Noto Sans CJK JP Regular"/>
              <a:cs typeface="Noto Sans CJK JP Regular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301244" y="7065618"/>
            <a:ext cx="2062480" cy="7797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950" spc="-560">
                <a:solidFill>
                  <a:srgbClr val="53585F"/>
                </a:solidFill>
                <a:latin typeface="Noto Sans CJK JP Regular"/>
                <a:cs typeface="Noto Sans CJK JP Regular"/>
              </a:rPr>
              <a:t>과하거나</a:t>
            </a:r>
            <a:endParaRPr sz="4950">
              <a:latin typeface="Noto Sans CJK JP Regular"/>
              <a:cs typeface="Noto Sans CJK JP Regular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432039" y="5264626"/>
            <a:ext cx="9911080" cy="1093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7000" spc="-680">
                <a:solidFill>
                  <a:srgbClr val="FFFFFF"/>
                </a:solidFill>
                <a:latin typeface="Noto Sans CJK JP Regular"/>
                <a:cs typeface="Noto Sans CJK JP Regular"/>
              </a:rPr>
              <a:t>도대체학습은언제끝나는건가?</a:t>
            </a:r>
            <a:endParaRPr sz="7000">
              <a:latin typeface="Noto Sans CJK JP Regular"/>
              <a:cs typeface="Noto Sans CJK JP Regular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522887" y="4489780"/>
            <a:ext cx="6143625" cy="451040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 marL="3469004">
              <a:lnSpc>
                <a:spcPts val="4960"/>
              </a:lnSpc>
              <a:spcBef>
                <a:spcPts val="95"/>
              </a:spcBef>
            </a:pPr>
            <a:r>
              <a:rPr dirty="0" sz="4950" spc="-560">
                <a:solidFill>
                  <a:srgbClr val="FFFFFF"/>
                </a:solidFill>
                <a:latin typeface="Noto Sans CJK JP Regular"/>
                <a:cs typeface="Noto Sans CJK JP Regular"/>
              </a:rPr>
              <a:t>느리거나</a:t>
            </a:r>
            <a:endParaRPr sz="4950">
              <a:latin typeface="Noto Sans CJK JP Regular"/>
              <a:cs typeface="Noto Sans CJK JP Regular"/>
            </a:endParaRPr>
          </a:p>
          <a:p>
            <a:pPr algn="ctr" marL="3345815">
              <a:lnSpc>
                <a:spcPts val="10900"/>
              </a:lnSpc>
            </a:pPr>
            <a:r>
              <a:rPr dirty="0" sz="9900" spc="-315">
                <a:solidFill>
                  <a:srgbClr val="FF7F79"/>
                </a:solidFill>
                <a:latin typeface="Noto Sans CJK JP Regular"/>
                <a:cs typeface="Noto Sans CJK JP Regular"/>
              </a:rPr>
              <a:t>Slow</a:t>
            </a:r>
            <a:endParaRPr sz="9900">
              <a:latin typeface="Noto Sans CJK JP Regular"/>
              <a:cs typeface="Noto Sans CJK JP Regular"/>
            </a:endParaRPr>
          </a:p>
          <a:p>
            <a:pPr marL="12700">
              <a:lnSpc>
                <a:spcPct val="100000"/>
              </a:lnSpc>
              <a:spcBef>
                <a:spcPts val="7575"/>
              </a:spcBef>
            </a:pPr>
            <a:r>
              <a:rPr dirty="0" sz="9900" spc="-150">
                <a:solidFill>
                  <a:srgbClr val="53585F"/>
                </a:solidFill>
                <a:latin typeface="Noto Sans CJK JP Regular"/>
                <a:cs typeface="Noto Sans CJK JP Regular"/>
              </a:rPr>
              <a:t>Overfitting</a:t>
            </a:r>
            <a:endParaRPr sz="9900">
              <a:latin typeface="Noto Sans CJK JP Regular"/>
              <a:cs typeface="Noto Sans CJK JP Regular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1786" y="4133770"/>
            <a:ext cx="19234785" cy="540131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5352415">
              <a:lnSpc>
                <a:spcPct val="100000"/>
              </a:lnSpc>
              <a:spcBef>
                <a:spcPts val="135"/>
              </a:spcBef>
            </a:pPr>
            <a:r>
              <a:rPr dirty="0" sz="9200" spc="-265">
                <a:latin typeface="Noto Sans CJK JP Regular"/>
                <a:cs typeface="Noto Sans CJK JP Regular"/>
              </a:rPr>
              <a:t>Gradient</a:t>
            </a:r>
            <a:r>
              <a:rPr dirty="0" sz="9200" spc="-775">
                <a:latin typeface="Noto Sans CJK JP Regular"/>
                <a:cs typeface="Noto Sans CJK JP Regular"/>
              </a:rPr>
              <a:t> </a:t>
            </a:r>
            <a:r>
              <a:rPr dirty="0" sz="9200" spc="-185">
                <a:latin typeface="Noto Sans CJK JP Regular"/>
                <a:cs typeface="Noto Sans CJK JP Regular"/>
              </a:rPr>
              <a:t>Decent</a:t>
            </a:r>
            <a:endParaRPr sz="9200">
              <a:latin typeface="Noto Sans CJK JP Regular"/>
              <a:cs typeface="Noto Sans CJK JP Regular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9950">
              <a:latin typeface="Times New Roman"/>
              <a:cs typeface="Times New Roman"/>
            </a:endParaRPr>
          </a:p>
          <a:p>
            <a:pPr marL="2839720" marR="17780" indent="-2827655">
              <a:lnSpc>
                <a:spcPct val="122100"/>
              </a:lnSpc>
            </a:pPr>
            <a:r>
              <a:rPr dirty="0" sz="6750" spc="-135">
                <a:latin typeface="Noto Sans CJK JP Regular"/>
                <a:cs typeface="Noto Sans CJK JP Regular"/>
              </a:rPr>
              <a:t>loss </a:t>
            </a:r>
            <a:r>
              <a:rPr dirty="0" sz="6750" spc="-220">
                <a:latin typeface="Noto Sans CJK JP Regular"/>
                <a:cs typeface="Noto Sans CJK JP Regular"/>
              </a:rPr>
              <a:t>funcion의</a:t>
            </a:r>
            <a:r>
              <a:rPr dirty="0" sz="6750" spc="-1105">
                <a:latin typeface="Noto Sans CJK JP Regular"/>
                <a:cs typeface="Noto Sans CJK JP Regular"/>
              </a:rPr>
              <a:t> </a:t>
            </a:r>
            <a:r>
              <a:rPr dirty="0" sz="6750" spc="-545">
                <a:latin typeface="Noto Sans CJK JP Regular"/>
                <a:cs typeface="Noto Sans CJK JP Regular"/>
              </a:rPr>
              <a:t>현 </a:t>
            </a:r>
            <a:r>
              <a:rPr dirty="0" sz="6750" spc="-720">
                <a:latin typeface="Noto Sans CJK JP Regular"/>
                <a:cs typeface="Noto Sans CJK JP Regular"/>
              </a:rPr>
              <a:t>가중치에서의 </a:t>
            </a:r>
            <a:r>
              <a:rPr dirty="0" sz="6750" spc="-355">
                <a:latin typeface="Noto Sans CJK JP Regular"/>
                <a:cs typeface="Noto Sans CJK JP Regular"/>
              </a:rPr>
              <a:t>기울기(gradient)를 </a:t>
            </a:r>
            <a:r>
              <a:rPr dirty="0" sz="6750" spc="-750">
                <a:latin typeface="Noto Sans CJK JP Regular"/>
                <a:cs typeface="Noto Sans CJK JP Regular"/>
              </a:rPr>
              <a:t>구해서  </a:t>
            </a:r>
            <a:r>
              <a:rPr dirty="0" sz="6750" spc="-254">
                <a:latin typeface="Noto Sans CJK JP Regular"/>
                <a:cs typeface="Noto Sans CJK JP Regular"/>
              </a:rPr>
              <a:t>loss를 </a:t>
            </a:r>
            <a:r>
              <a:rPr dirty="0" sz="6750" spc="-685">
                <a:latin typeface="Noto Sans CJK JP Regular"/>
                <a:cs typeface="Noto Sans CJK JP Regular"/>
              </a:rPr>
              <a:t>줄이는 </a:t>
            </a:r>
            <a:r>
              <a:rPr dirty="0" sz="6750" spc="-700">
                <a:latin typeface="Noto Sans CJK JP Regular"/>
                <a:cs typeface="Noto Sans CJK JP Regular"/>
              </a:rPr>
              <a:t>방향으로 </a:t>
            </a:r>
            <a:r>
              <a:rPr dirty="0" sz="6750" spc="-710">
                <a:latin typeface="Noto Sans CJK JP Regular"/>
                <a:cs typeface="Noto Sans CJK JP Regular"/>
              </a:rPr>
              <a:t>업데이트해</a:t>
            </a:r>
            <a:r>
              <a:rPr dirty="0" sz="6750" spc="-1125">
                <a:latin typeface="Noto Sans CJK JP Regular"/>
                <a:cs typeface="Noto Sans CJK JP Regular"/>
              </a:rPr>
              <a:t> </a:t>
            </a:r>
            <a:r>
              <a:rPr dirty="0" sz="6750" spc="-570">
                <a:latin typeface="Noto Sans CJK JP Regular"/>
                <a:cs typeface="Noto Sans CJK JP Regular"/>
              </a:rPr>
              <a:t>나간다.</a:t>
            </a:r>
            <a:endParaRPr sz="6750">
              <a:latin typeface="Noto Sans CJK JP Regular"/>
              <a:cs typeface="Noto Sans CJK JP Regular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39532" y="594611"/>
            <a:ext cx="12035155" cy="2061210"/>
          </a:xfrm>
          <a:prstGeom prst="rect"/>
        </p:spPr>
        <p:txBody>
          <a:bodyPr wrap="square" lIns="0" tIns="66675" rIns="0" bIns="0" rtlCol="0" vert="horz">
            <a:spAutoFit/>
          </a:bodyPr>
          <a:lstStyle/>
          <a:p>
            <a:pPr marL="1614170" marR="17780" indent="-1602105">
              <a:lnSpc>
                <a:spcPts val="7920"/>
              </a:lnSpc>
              <a:spcBef>
                <a:spcPts val="525"/>
              </a:spcBef>
            </a:pPr>
            <a:r>
              <a:rPr dirty="0" sz="6750" spc="-650">
                <a:solidFill>
                  <a:srgbClr val="000000"/>
                </a:solidFill>
              </a:rPr>
              <a:t>기존 </a:t>
            </a:r>
            <a:r>
              <a:rPr dirty="0" sz="6750" spc="-700">
                <a:solidFill>
                  <a:srgbClr val="000000"/>
                </a:solidFill>
              </a:rPr>
              <a:t>뉴럴넷이 </a:t>
            </a:r>
            <a:r>
              <a:rPr dirty="0" sz="6750" spc="-685">
                <a:solidFill>
                  <a:srgbClr val="000000"/>
                </a:solidFill>
              </a:rPr>
              <a:t>가중치 </a:t>
            </a:r>
            <a:r>
              <a:rPr dirty="0" sz="6750" spc="-360">
                <a:solidFill>
                  <a:srgbClr val="000000"/>
                </a:solidFill>
              </a:rPr>
              <a:t>parameter들을  </a:t>
            </a:r>
            <a:r>
              <a:rPr dirty="0" sz="6750" spc="-400">
                <a:solidFill>
                  <a:srgbClr val="000000"/>
                </a:solidFill>
              </a:rPr>
              <a:t>최적화(optimize)하는</a:t>
            </a:r>
            <a:r>
              <a:rPr dirty="0" sz="6750" spc="-575">
                <a:solidFill>
                  <a:srgbClr val="000000"/>
                </a:solidFill>
              </a:rPr>
              <a:t> </a:t>
            </a:r>
            <a:r>
              <a:rPr dirty="0" sz="6750" spc="-750">
                <a:solidFill>
                  <a:srgbClr val="000000"/>
                </a:solidFill>
              </a:rPr>
              <a:t>방법</a:t>
            </a:r>
            <a:endParaRPr sz="675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64008" y="338702"/>
            <a:ext cx="10905490" cy="1746250"/>
          </a:xfrm>
          <a:prstGeom prst="rect"/>
        </p:spPr>
        <p:txBody>
          <a:bodyPr wrap="square" lIns="0" tIns="60960" rIns="0" bIns="0" rtlCol="0" vert="horz">
            <a:spAutoFit/>
          </a:bodyPr>
          <a:lstStyle/>
          <a:p>
            <a:pPr marL="12700" marR="13970" indent="533400">
              <a:lnSpc>
                <a:spcPts val="6680"/>
              </a:lnSpc>
              <a:spcBef>
                <a:spcPts val="480"/>
              </a:spcBef>
            </a:pPr>
            <a:r>
              <a:rPr dirty="0" sz="5700" spc="-580">
                <a:solidFill>
                  <a:srgbClr val="000000"/>
                </a:solidFill>
              </a:rPr>
              <a:t>뉴럴넷은 </a:t>
            </a:r>
            <a:r>
              <a:rPr dirty="0" sz="5700" spc="-130">
                <a:solidFill>
                  <a:srgbClr val="000000"/>
                </a:solidFill>
              </a:rPr>
              <a:t>loss(or </a:t>
            </a:r>
            <a:r>
              <a:rPr dirty="0" sz="5700" spc="-65">
                <a:solidFill>
                  <a:srgbClr val="000000"/>
                </a:solidFill>
              </a:rPr>
              <a:t>cost) </a:t>
            </a:r>
            <a:r>
              <a:rPr dirty="0" sz="5700" spc="-165">
                <a:solidFill>
                  <a:srgbClr val="000000"/>
                </a:solidFill>
              </a:rPr>
              <a:t>function을  </a:t>
            </a:r>
            <a:r>
              <a:rPr dirty="0" sz="5700" spc="-565">
                <a:solidFill>
                  <a:srgbClr val="000000"/>
                </a:solidFill>
              </a:rPr>
              <a:t>가지고 </a:t>
            </a:r>
            <a:r>
              <a:rPr dirty="0" sz="5700" spc="-465">
                <a:solidFill>
                  <a:srgbClr val="000000"/>
                </a:solidFill>
              </a:rPr>
              <a:t>있습니다. </a:t>
            </a:r>
            <a:r>
              <a:rPr dirty="0" sz="5700" spc="-535">
                <a:solidFill>
                  <a:srgbClr val="000000"/>
                </a:solidFill>
              </a:rPr>
              <a:t>쉽게 </a:t>
            </a:r>
            <a:r>
              <a:rPr dirty="0" sz="5700" spc="-565">
                <a:solidFill>
                  <a:srgbClr val="000000"/>
                </a:solidFill>
              </a:rPr>
              <a:t>말하면 </a:t>
            </a:r>
            <a:r>
              <a:rPr dirty="0" sz="5700" spc="-405">
                <a:solidFill>
                  <a:srgbClr val="000000"/>
                </a:solidFill>
              </a:rPr>
              <a:t>“틀린</a:t>
            </a:r>
            <a:r>
              <a:rPr dirty="0" sz="5700" spc="-335">
                <a:solidFill>
                  <a:srgbClr val="000000"/>
                </a:solidFill>
              </a:rPr>
              <a:t> </a:t>
            </a:r>
            <a:r>
              <a:rPr dirty="0" sz="5700" spc="-465">
                <a:solidFill>
                  <a:srgbClr val="000000"/>
                </a:solidFill>
              </a:rPr>
              <a:t>정도”</a:t>
            </a:r>
            <a:endParaRPr sz="5700"/>
          </a:p>
        </p:txBody>
      </p:sp>
      <p:sp>
        <p:nvSpPr>
          <p:cNvPr id="3" name="object 3"/>
          <p:cNvSpPr/>
          <p:nvPr/>
        </p:nvSpPr>
        <p:spPr>
          <a:xfrm>
            <a:off x="870937" y="1118312"/>
            <a:ext cx="6544003" cy="544751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6241390" y="9631939"/>
            <a:ext cx="2198836" cy="66773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5285263" y="8004333"/>
            <a:ext cx="3379470" cy="1345565"/>
          </a:xfrm>
          <a:prstGeom prst="rect">
            <a:avLst/>
          </a:prstGeom>
        </p:spPr>
        <p:txBody>
          <a:bodyPr wrap="square" lIns="0" tIns="52069" rIns="0" bIns="0" rtlCol="0" vert="horz">
            <a:spAutoFit/>
          </a:bodyPr>
          <a:lstStyle/>
          <a:p>
            <a:pPr marL="483870" marR="8890" indent="-471805">
              <a:lnSpc>
                <a:spcPts val="5110"/>
              </a:lnSpc>
              <a:spcBef>
                <a:spcPts val="409"/>
              </a:spcBef>
            </a:pPr>
            <a:r>
              <a:rPr dirty="0" sz="4400" spc="-365">
                <a:latin typeface="Noto Sans CJK JP Regular"/>
                <a:cs typeface="Noto Sans CJK JP Regular"/>
              </a:rPr>
              <a:t>현 </a:t>
            </a:r>
            <a:r>
              <a:rPr dirty="0" sz="4400" spc="-455">
                <a:latin typeface="Noto Sans CJK JP Regular"/>
                <a:cs typeface="Noto Sans CJK JP Regular"/>
              </a:rPr>
              <a:t>지점의 </a:t>
            </a:r>
            <a:r>
              <a:rPr dirty="0" sz="4400" spc="-500">
                <a:latin typeface="Noto Sans CJK JP Regular"/>
                <a:cs typeface="Noto Sans CJK JP Regular"/>
              </a:rPr>
              <a:t>기울기  </a:t>
            </a:r>
            <a:r>
              <a:rPr dirty="0" sz="4400" spc="-150">
                <a:latin typeface="Noto Sans CJK JP Regular"/>
                <a:cs typeface="Noto Sans CJK JP Regular"/>
              </a:rPr>
              <a:t>(gradient)</a:t>
            </a:r>
            <a:endParaRPr sz="4400">
              <a:latin typeface="Noto Sans CJK JP Regular"/>
              <a:cs typeface="Noto Sans CJK JP Regular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829993" y="2254246"/>
            <a:ext cx="11111230" cy="5328920"/>
          </a:xfrm>
          <a:prstGeom prst="rect">
            <a:avLst/>
          </a:prstGeom>
        </p:spPr>
        <p:txBody>
          <a:bodyPr wrap="square" lIns="0" tIns="53340" rIns="0" bIns="0" rtlCol="0" vert="horz">
            <a:spAutoFit/>
          </a:bodyPr>
          <a:lstStyle/>
          <a:p>
            <a:pPr algn="ctr" marL="2064385" marR="2061845">
              <a:lnSpc>
                <a:spcPts val="4700"/>
              </a:lnSpc>
              <a:spcBef>
                <a:spcPts val="420"/>
              </a:spcBef>
            </a:pPr>
            <a:r>
              <a:rPr dirty="0" sz="4050" spc="-370">
                <a:latin typeface="Noto Sans CJK JP Regular"/>
                <a:cs typeface="Noto Sans CJK JP Regular"/>
              </a:rPr>
              <a:t>현재 가진 </a:t>
            </a:r>
            <a:r>
              <a:rPr dirty="0" sz="4050" spc="-65">
                <a:latin typeface="Noto Sans CJK JP Regular"/>
                <a:cs typeface="Noto Sans CJK JP Regular"/>
              </a:rPr>
              <a:t>weight </a:t>
            </a:r>
            <a:r>
              <a:rPr dirty="0" sz="4050" spc="-315">
                <a:latin typeface="Noto Sans CJK JP Regular"/>
                <a:cs typeface="Noto Sans CJK JP Regular"/>
              </a:rPr>
              <a:t>세팅(내</a:t>
            </a:r>
            <a:r>
              <a:rPr dirty="0" sz="4050" spc="-605">
                <a:latin typeface="Noto Sans CJK JP Regular"/>
                <a:cs typeface="Noto Sans CJK JP Regular"/>
              </a:rPr>
              <a:t> </a:t>
            </a:r>
            <a:r>
              <a:rPr dirty="0" sz="4050" spc="-340">
                <a:latin typeface="Noto Sans CJK JP Regular"/>
                <a:cs typeface="Noto Sans CJK JP Regular"/>
              </a:rPr>
              <a:t>자리)에서,  </a:t>
            </a:r>
            <a:r>
              <a:rPr dirty="0" sz="4050" spc="-370">
                <a:latin typeface="Noto Sans CJK JP Regular"/>
                <a:cs typeface="Noto Sans CJK JP Regular"/>
              </a:rPr>
              <a:t>내가 가진 </a:t>
            </a:r>
            <a:r>
              <a:rPr dirty="0" sz="4050" spc="-400">
                <a:latin typeface="Noto Sans CJK JP Regular"/>
                <a:cs typeface="Noto Sans CJK JP Regular"/>
              </a:rPr>
              <a:t>데이터를 </a:t>
            </a:r>
            <a:r>
              <a:rPr dirty="0" sz="4050" spc="-310">
                <a:latin typeface="Noto Sans CJK JP Regular"/>
                <a:cs typeface="Noto Sans CJK JP Regular"/>
              </a:rPr>
              <a:t>다</a:t>
            </a:r>
            <a:r>
              <a:rPr dirty="0" sz="4050" spc="-245">
                <a:latin typeface="Noto Sans CJK JP Regular"/>
                <a:cs typeface="Noto Sans CJK JP Regular"/>
              </a:rPr>
              <a:t> </a:t>
            </a:r>
            <a:r>
              <a:rPr dirty="0" sz="4050" spc="-434">
                <a:latin typeface="Noto Sans CJK JP Regular"/>
                <a:cs typeface="Noto Sans CJK JP Regular"/>
              </a:rPr>
              <a:t>넣으면</a:t>
            </a:r>
            <a:endParaRPr sz="4050">
              <a:latin typeface="Noto Sans CJK JP Regular"/>
              <a:cs typeface="Noto Sans CJK JP Regular"/>
            </a:endParaRPr>
          </a:p>
          <a:p>
            <a:pPr marL="3300095">
              <a:lnSpc>
                <a:spcPts val="4570"/>
              </a:lnSpc>
            </a:pPr>
            <a:r>
              <a:rPr dirty="0" sz="4050" spc="-370">
                <a:latin typeface="Noto Sans CJK JP Regular"/>
                <a:cs typeface="Noto Sans CJK JP Regular"/>
              </a:rPr>
              <a:t>전체 </a:t>
            </a:r>
            <a:r>
              <a:rPr dirty="0" sz="4050" spc="-390">
                <a:latin typeface="Noto Sans CJK JP Regular"/>
                <a:cs typeface="Noto Sans CJK JP Regular"/>
              </a:rPr>
              <a:t>에러가</a:t>
            </a:r>
            <a:r>
              <a:rPr dirty="0" sz="4050" spc="-315">
                <a:latin typeface="Noto Sans CJK JP Regular"/>
                <a:cs typeface="Noto Sans CJK JP Regular"/>
              </a:rPr>
              <a:t> </a:t>
            </a:r>
            <a:r>
              <a:rPr dirty="0" sz="4050" spc="-365">
                <a:latin typeface="Noto Sans CJK JP Regular"/>
                <a:cs typeface="Noto Sans CJK JP Regular"/>
              </a:rPr>
              <a:t>계산됩니다.</a:t>
            </a:r>
            <a:endParaRPr sz="4050">
              <a:latin typeface="Noto Sans CJK JP Regular"/>
              <a:cs typeface="Noto Sans CJK JP Regular"/>
            </a:endParaRPr>
          </a:p>
          <a:p>
            <a:pPr algn="ctr" marL="12065" marR="9525">
              <a:lnSpc>
                <a:spcPts val="5360"/>
              </a:lnSpc>
              <a:spcBef>
                <a:spcPts val="3065"/>
              </a:spcBef>
            </a:pPr>
            <a:r>
              <a:rPr dirty="0" sz="4500" spc="-434">
                <a:latin typeface="Noto Sans CJK JP Regular"/>
                <a:cs typeface="Noto Sans CJK JP Regular"/>
              </a:rPr>
              <a:t>거기서 </a:t>
            </a:r>
            <a:r>
              <a:rPr dirty="0" sz="4500" spc="-445">
                <a:latin typeface="Noto Sans CJK JP Regular"/>
                <a:cs typeface="Noto Sans CJK JP Regular"/>
              </a:rPr>
              <a:t>미분하면 </a:t>
            </a:r>
            <a:r>
              <a:rPr dirty="0" sz="4500" spc="-434">
                <a:latin typeface="Noto Sans CJK JP Regular"/>
                <a:cs typeface="Noto Sans CJK JP Regular"/>
              </a:rPr>
              <a:t>에러를 줄이는 방향을 </a:t>
            </a:r>
            <a:r>
              <a:rPr dirty="0" sz="4500" spc="-340">
                <a:latin typeface="Noto Sans CJK JP Regular"/>
                <a:cs typeface="Noto Sans CJK JP Regular"/>
              </a:rPr>
              <a:t>알 수 </a:t>
            </a:r>
            <a:r>
              <a:rPr dirty="0" sz="4500" spc="-390">
                <a:latin typeface="Noto Sans CJK JP Regular"/>
                <a:cs typeface="Noto Sans CJK JP Regular"/>
              </a:rPr>
              <a:t>있습니다.  </a:t>
            </a:r>
            <a:r>
              <a:rPr dirty="0" sz="4500" spc="-380">
                <a:latin typeface="Noto Sans CJK JP Regular"/>
                <a:cs typeface="Noto Sans CJK JP Regular"/>
              </a:rPr>
              <a:t>(내자리의 </a:t>
            </a:r>
            <a:r>
              <a:rPr dirty="0" sz="4500" spc="-434">
                <a:latin typeface="Noto Sans CJK JP Regular"/>
                <a:cs typeface="Noto Sans CJK JP Regular"/>
              </a:rPr>
              <a:t>기울기 </a:t>
            </a:r>
            <a:r>
              <a:rPr dirty="0" sz="4500" spc="-15">
                <a:latin typeface="Noto Sans CJK JP Regular"/>
                <a:cs typeface="Noto Sans CJK JP Regular"/>
              </a:rPr>
              <a:t>*</a:t>
            </a:r>
            <a:r>
              <a:rPr dirty="0" sz="4500" spc="-320">
                <a:latin typeface="Noto Sans CJK JP Regular"/>
                <a:cs typeface="Noto Sans CJK JP Regular"/>
              </a:rPr>
              <a:t> </a:t>
            </a:r>
            <a:r>
              <a:rPr dirty="0" sz="4500" spc="-405">
                <a:latin typeface="Noto Sans CJK JP Regular"/>
                <a:cs typeface="Noto Sans CJK JP Regular"/>
              </a:rPr>
              <a:t>반대방향)</a:t>
            </a:r>
            <a:endParaRPr sz="4500">
              <a:latin typeface="Noto Sans CJK JP Regular"/>
              <a:cs typeface="Noto Sans CJK JP Regular"/>
            </a:endParaRPr>
          </a:p>
          <a:p>
            <a:pPr algn="ctr" marL="839469" marR="824230" indent="10160">
              <a:lnSpc>
                <a:spcPts val="5360"/>
              </a:lnSpc>
              <a:spcBef>
                <a:spcPts val="3130"/>
              </a:spcBef>
            </a:pPr>
            <a:r>
              <a:rPr dirty="0" sz="4500" spc="-340">
                <a:latin typeface="Noto Sans CJK JP Regular"/>
                <a:cs typeface="Noto Sans CJK JP Regular"/>
              </a:rPr>
              <a:t>그 </a:t>
            </a:r>
            <a:r>
              <a:rPr dirty="0" sz="4500" spc="-445">
                <a:latin typeface="Noto Sans CJK JP Regular"/>
                <a:cs typeface="Noto Sans CJK JP Regular"/>
              </a:rPr>
              <a:t>방향으로 </a:t>
            </a:r>
            <a:r>
              <a:rPr dirty="0" sz="4500" spc="-434">
                <a:latin typeface="Noto Sans CJK JP Regular"/>
                <a:cs typeface="Noto Sans CJK JP Regular"/>
              </a:rPr>
              <a:t>정해진 </a:t>
            </a:r>
            <a:r>
              <a:rPr dirty="0" sz="4500" spc="-225">
                <a:latin typeface="Noto Sans CJK JP Regular"/>
                <a:cs typeface="Noto Sans CJK JP Regular"/>
              </a:rPr>
              <a:t>스텝량(learning</a:t>
            </a:r>
            <a:r>
              <a:rPr dirty="0" sz="4500" spc="-325">
                <a:latin typeface="Noto Sans CJK JP Regular"/>
                <a:cs typeface="Noto Sans CJK JP Regular"/>
              </a:rPr>
              <a:t> </a:t>
            </a:r>
            <a:r>
              <a:rPr dirty="0" sz="4500" spc="-140">
                <a:latin typeface="Noto Sans CJK JP Regular"/>
                <a:cs typeface="Noto Sans CJK JP Regular"/>
              </a:rPr>
              <a:t>rate)을  </a:t>
            </a:r>
            <a:r>
              <a:rPr dirty="0" sz="4500" spc="-434">
                <a:latin typeface="Noto Sans CJK JP Regular"/>
                <a:cs typeface="Noto Sans CJK JP Regular"/>
              </a:rPr>
              <a:t>곱해서 </a:t>
            </a:r>
            <a:r>
              <a:rPr dirty="0" sz="4500" spc="-130">
                <a:latin typeface="Noto Sans CJK JP Regular"/>
                <a:cs typeface="Noto Sans CJK JP Regular"/>
              </a:rPr>
              <a:t>weight을 </a:t>
            </a:r>
            <a:r>
              <a:rPr dirty="0" sz="4500" spc="-395">
                <a:latin typeface="Noto Sans CJK JP Regular"/>
                <a:cs typeface="Noto Sans CJK JP Regular"/>
              </a:rPr>
              <a:t>이동시킵니다. </a:t>
            </a:r>
            <a:r>
              <a:rPr dirty="0" sz="4500" spc="-409">
                <a:latin typeface="Noto Sans CJK JP Regular"/>
                <a:cs typeface="Noto Sans CJK JP Regular"/>
              </a:rPr>
              <a:t>이걸</a:t>
            </a:r>
            <a:r>
              <a:rPr dirty="0" sz="4500" spc="-585">
                <a:latin typeface="Noto Sans CJK JP Regular"/>
                <a:cs typeface="Noto Sans CJK JP Regular"/>
              </a:rPr>
              <a:t> </a:t>
            </a:r>
            <a:r>
              <a:rPr dirty="0" sz="4500" spc="-285">
                <a:latin typeface="Noto Sans CJK JP Regular"/>
                <a:cs typeface="Noto Sans CJK JP Regular"/>
              </a:rPr>
              <a:t>반복~~</a:t>
            </a:r>
            <a:endParaRPr sz="4500">
              <a:latin typeface="Noto Sans CJK JP Regular"/>
              <a:cs typeface="Noto Sans CJK JP Regular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68960" y="8196474"/>
            <a:ext cx="4876165" cy="7416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566920" algn="l"/>
              </a:tabLst>
            </a:pPr>
            <a:r>
              <a:rPr dirty="0" sz="4700" spc="-114">
                <a:latin typeface="Noto Sans CJK JP Regular"/>
                <a:cs typeface="Noto Sans CJK JP Regular"/>
              </a:rPr>
              <a:t>weight</a:t>
            </a:r>
            <a:r>
              <a:rPr dirty="0" sz="4700" spc="-390">
                <a:latin typeface="Noto Sans CJK JP Regular"/>
                <a:cs typeface="Noto Sans CJK JP Regular"/>
              </a:rPr>
              <a:t>의</a:t>
            </a:r>
            <a:r>
              <a:rPr dirty="0" sz="4700" spc="-395">
                <a:latin typeface="Noto Sans CJK JP Regular"/>
                <a:cs typeface="Noto Sans CJK JP Regular"/>
              </a:rPr>
              <a:t> </a:t>
            </a:r>
            <a:r>
              <a:rPr dirty="0" sz="4700" spc="-535">
                <a:latin typeface="Noto Sans CJK JP Regular"/>
                <a:cs typeface="Noto Sans CJK JP Regular"/>
              </a:rPr>
              <a:t>업데이</a:t>
            </a:r>
            <a:r>
              <a:rPr dirty="0" sz="4700" spc="-390">
                <a:latin typeface="Noto Sans CJK JP Regular"/>
                <a:cs typeface="Noto Sans CJK JP Regular"/>
              </a:rPr>
              <a:t>트</a:t>
            </a:r>
            <a:r>
              <a:rPr dirty="0" sz="4700">
                <a:latin typeface="Noto Sans CJK JP Regular"/>
                <a:cs typeface="Noto Sans CJK JP Regular"/>
              </a:rPr>
              <a:t>	</a:t>
            </a:r>
            <a:r>
              <a:rPr dirty="0" sz="4500" spc="-175">
                <a:latin typeface="Noto Sans CJK JP Regular"/>
                <a:cs typeface="Noto Sans CJK JP Regular"/>
              </a:rPr>
              <a:t>=</a:t>
            </a:r>
            <a:endParaRPr sz="4500">
              <a:latin typeface="Noto Sans CJK JP Regular"/>
              <a:cs typeface="Noto Sans CJK JP Regular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123292" y="9527230"/>
            <a:ext cx="3118994" cy="66773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6060413" y="8004333"/>
            <a:ext cx="3379470" cy="1345565"/>
          </a:xfrm>
          <a:prstGeom prst="rect">
            <a:avLst/>
          </a:prstGeom>
        </p:spPr>
        <p:txBody>
          <a:bodyPr wrap="square" lIns="0" tIns="52069" rIns="0" bIns="0" rtlCol="0" vert="horz">
            <a:spAutoFit/>
          </a:bodyPr>
          <a:lstStyle/>
          <a:p>
            <a:pPr marL="671830" marR="8890" indent="-659765">
              <a:lnSpc>
                <a:spcPts val="5110"/>
              </a:lnSpc>
              <a:spcBef>
                <a:spcPts val="409"/>
              </a:spcBef>
            </a:pPr>
            <a:r>
              <a:rPr dirty="0" sz="4400" spc="-430">
                <a:latin typeface="Noto Sans CJK JP Regular"/>
                <a:cs typeface="Noto Sans CJK JP Regular"/>
              </a:rPr>
              <a:t>에러 </a:t>
            </a:r>
            <a:r>
              <a:rPr dirty="0" sz="4400" spc="-455">
                <a:latin typeface="Noto Sans CJK JP Regular"/>
                <a:cs typeface="Noto Sans CJK JP Regular"/>
              </a:rPr>
              <a:t>낮추는 </a:t>
            </a:r>
            <a:r>
              <a:rPr dirty="0" sz="4400" spc="-500">
                <a:latin typeface="Noto Sans CJK JP Regular"/>
                <a:cs typeface="Noto Sans CJK JP Regular"/>
              </a:rPr>
              <a:t>방향  </a:t>
            </a:r>
            <a:r>
              <a:rPr dirty="0" sz="4400" spc="-150">
                <a:latin typeface="Noto Sans CJK JP Regular"/>
                <a:cs typeface="Noto Sans CJK JP Regular"/>
              </a:rPr>
              <a:t>(decent)</a:t>
            </a:r>
            <a:endParaRPr sz="4400">
              <a:latin typeface="Noto Sans CJK JP Regular"/>
              <a:cs typeface="Noto Sans CJK JP Regular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7361032" y="9277204"/>
            <a:ext cx="781483" cy="135633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14405709" y="8322124"/>
            <a:ext cx="400685" cy="71691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4500" spc="370">
                <a:latin typeface="Noto Sans CJK JP Regular"/>
                <a:cs typeface="Noto Sans CJK JP Regular"/>
              </a:rPr>
              <a:t>X</a:t>
            </a:r>
            <a:endParaRPr sz="4500">
              <a:latin typeface="Noto Sans CJK JP Regular"/>
              <a:cs typeface="Noto Sans CJK JP Regular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0028879" y="8322124"/>
            <a:ext cx="400685" cy="71691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4500" spc="370">
                <a:latin typeface="Noto Sans CJK JP Regular"/>
                <a:cs typeface="Noto Sans CJK JP Regular"/>
              </a:rPr>
              <a:t>X</a:t>
            </a:r>
            <a:endParaRPr sz="4500">
              <a:latin typeface="Noto Sans CJK JP Regular"/>
              <a:cs typeface="Noto Sans CJK JP Regular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0761840" y="8004333"/>
            <a:ext cx="3456940" cy="1345565"/>
          </a:xfrm>
          <a:prstGeom prst="rect">
            <a:avLst/>
          </a:prstGeom>
        </p:spPr>
        <p:txBody>
          <a:bodyPr wrap="square" lIns="0" tIns="52069" rIns="0" bIns="0" rtlCol="0" vert="horz">
            <a:spAutoFit/>
          </a:bodyPr>
          <a:lstStyle/>
          <a:p>
            <a:pPr marL="12700" marR="8890" indent="313690">
              <a:lnSpc>
                <a:spcPts val="5110"/>
              </a:lnSpc>
              <a:spcBef>
                <a:spcPts val="409"/>
              </a:spcBef>
            </a:pPr>
            <a:r>
              <a:rPr dirty="0" sz="4400" spc="-465">
                <a:latin typeface="Noto Sans CJK JP Regular"/>
                <a:cs typeface="Noto Sans CJK JP Regular"/>
              </a:rPr>
              <a:t>한발자국 </a:t>
            </a:r>
            <a:r>
              <a:rPr dirty="0" sz="4400" spc="-500">
                <a:latin typeface="Noto Sans CJK JP Regular"/>
                <a:cs typeface="Noto Sans CJK JP Regular"/>
              </a:rPr>
              <a:t>크기  </a:t>
            </a:r>
            <a:r>
              <a:rPr dirty="0" sz="4400" spc="-150">
                <a:latin typeface="Noto Sans CJK JP Regular"/>
                <a:cs typeface="Noto Sans CJK JP Regular"/>
              </a:rPr>
              <a:t>(learning</a:t>
            </a:r>
            <a:r>
              <a:rPr dirty="0" sz="4400" spc="-440">
                <a:latin typeface="Noto Sans CJK JP Regular"/>
                <a:cs typeface="Noto Sans CJK JP Regular"/>
              </a:rPr>
              <a:t> </a:t>
            </a:r>
            <a:r>
              <a:rPr dirty="0" sz="4400" spc="-110">
                <a:latin typeface="Noto Sans CJK JP Regular"/>
                <a:cs typeface="Noto Sans CJK JP Regular"/>
              </a:rPr>
              <a:t>rate)</a:t>
            </a:r>
            <a:endParaRPr sz="4400">
              <a:latin typeface="Noto Sans CJK JP Regular"/>
              <a:cs typeface="Noto Sans CJK JP Regular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1844770" y="9277204"/>
            <a:ext cx="479461" cy="135633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411157" y="3002915"/>
            <a:ext cx="5307965" cy="14331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9200" spc="-730">
                <a:latin typeface="Noto Sans CJK JP Regular"/>
                <a:cs typeface="Noto Sans CJK JP Regular"/>
              </a:rPr>
              <a:t>아</a:t>
            </a:r>
            <a:r>
              <a:rPr dirty="0" sz="9200" spc="-844">
                <a:latin typeface="Noto Sans CJK JP Regular"/>
                <a:cs typeface="Noto Sans CJK JP Regular"/>
              </a:rPr>
              <a:t> </a:t>
            </a:r>
            <a:r>
              <a:rPr dirty="0" sz="9200" spc="-810">
                <a:latin typeface="Noto Sans CJK JP Regular"/>
                <a:cs typeface="Noto Sans CJK JP Regular"/>
              </a:rPr>
              <a:t>그렇구나.</a:t>
            </a:r>
            <a:endParaRPr sz="9200">
              <a:latin typeface="Noto Sans CJK JP Regular"/>
              <a:cs typeface="Noto Sans CJK JP Regular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871937" y="6048267"/>
            <a:ext cx="8362950" cy="9829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6250" spc="-300">
                <a:latin typeface="Noto Sans CJK JP Regular"/>
                <a:cs typeface="Noto Sans CJK JP Regular"/>
              </a:rPr>
              <a:t>..잠깐?</a:t>
            </a:r>
            <a:r>
              <a:rPr dirty="0" sz="6250" spc="-1030">
                <a:latin typeface="Noto Sans CJK JP Regular"/>
                <a:cs typeface="Noto Sans CJK JP Regular"/>
              </a:rPr>
              <a:t> </a:t>
            </a:r>
            <a:r>
              <a:rPr dirty="0" sz="6250" spc="-735">
                <a:latin typeface="Noto Sans CJK JP Regular"/>
                <a:cs typeface="Noto Sans CJK JP Regular"/>
              </a:rPr>
              <a:t>이상한게 </a:t>
            </a:r>
            <a:r>
              <a:rPr dirty="0" sz="6250" spc="-660">
                <a:latin typeface="Noto Sans CJK JP Regular"/>
                <a:cs typeface="Noto Sans CJK JP Regular"/>
              </a:rPr>
              <a:t>지나갔는데?</a:t>
            </a:r>
            <a:endParaRPr sz="6250">
              <a:latin typeface="Noto Sans CJK JP Regular"/>
              <a:cs typeface="Noto Sans CJK JP Regular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240343" y="9633214"/>
            <a:ext cx="2199792" cy="6701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5756453" y="8653528"/>
            <a:ext cx="2433955" cy="6959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400" spc="-150">
                <a:solidFill>
                  <a:srgbClr val="DCDEE0"/>
                </a:solidFill>
                <a:latin typeface="Noto Sans CJK JP Regular"/>
                <a:cs typeface="Noto Sans CJK JP Regular"/>
              </a:rPr>
              <a:t>(gradient)</a:t>
            </a:r>
            <a:endParaRPr sz="4400">
              <a:latin typeface="Noto Sans CJK JP Regular"/>
              <a:cs typeface="Noto Sans CJK JP Regula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720078" y="8653528"/>
            <a:ext cx="2063114" cy="6959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400" spc="-150">
                <a:solidFill>
                  <a:srgbClr val="DCDEE0"/>
                </a:solidFill>
                <a:latin typeface="Noto Sans CJK JP Regular"/>
                <a:cs typeface="Noto Sans CJK JP Regular"/>
              </a:rPr>
              <a:t>(decent)</a:t>
            </a:r>
            <a:endParaRPr sz="4400">
              <a:latin typeface="Noto Sans CJK JP Regular"/>
              <a:cs typeface="Noto Sans CJK JP Regula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028879" y="8636251"/>
            <a:ext cx="4777740" cy="71691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745490" algn="l"/>
                <a:tab pos="4389120" algn="l"/>
              </a:tabLst>
            </a:pPr>
            <a:r>
              <a:rPr dirty="0" baseline="30246" sz="6750" spc="555">
                <a:solidFill>
                  <a:srgbClr val="DCDEE0"/>
                </a:solidFill>
                <a:latin typeface="Noto Sans CJK JP Regular"/>
                <a:cs typeface="Noto Sans CJK JP Regular"/>
              </a:rPr>
              <a:t>X</a:t>
            </a:r>
            <a:r>
              <a:rPr dirty="0" baseline="30246" sz="6750" spc="555">
                <a:solidFill>
                  <a:srgbClr val="DCDEE0"/>
                </a:solidFill>
                <a:latin typeface="Noto Sans CJK JP Regular"/>
                <a:cs typeface="Noto Sans CJK JP Regular"/>
              </a:rPr>
              <a:t>	</a:t>
            </a:r>
            <a:r>
              <a:rPr dirty="0" sz="4400" spc="-110">
                <a:solidFill>
                  <a:srgbClr val="DCDEE0"/>
                </a:solidFill>
                <a:latin typeface="Noto Sans CJK JP Regular"/>
                <a:cs typeface="Noto Sans CJK JP Regular"/>
              </a:rPr>
              <a:t>(</a:t>
            </a:r>
            <a:r>
              <a:rPr dirty="0" sz="4400" spc="-170">
                <a:solidFill>
                  <a:srgbClr val="DCDEE0"/>
                </a:solidFill>
                <a:latin typeface="Noto Sans CJK JP Regular"/>
                <a:cs typeface="Noto Sans CJK JP Regular"/>
              </a:rPr>
              <a:t>learnin</a:t>
            </a:r>
            <a:r>
              <a:rPr dirty="0" sz="4400" spc="-45">
                <a:solidFill>
                  <a:srgbClr val="DCDEE0"/>
                </a:solidFill>
                <a:latin typeface="Noto Sans CJK JP Regular"/>
                <a:cs typeface="Noto Sans CJK JP Regular"/>
              </a:rPr>
              <a:t>g</a:t>
            </a:r>
            <a:r>
              <a:rPr dirty="0" sz="4400" spc="-370">
                <a:solidFill>
                  <a:srgbClr val="DCDEE0"/>
                </a:solidFill>
                <a:latin typeface="Noto Sans CJK JP Regular"/>
                <a:cs typeface="Noto Sans CJK JP Regular"/>
              </a:rPr>
              <a:t> </a:t>
            </a:r>
            <a:r>
              <a:rPr dirty="0" sz="4400" spc="-110">
                <a:solidFill>
                  <a:srgbClr val="DCDEE0"/>
                </a:solidFill>
                <a:latin typeface="Noto Sans CJK JP Regular"/>
                <a:cs typeface="Noto Sans CJK JP Regular"/>
              </a:rPr>
              <a:t>rate</a:t>
            </a:r>
            <a:r>
              <a:rPr dirty="0" sz="4400" spc="20">
                <a:solidFill>
                  <a:srgbClr val="DCDEE0"/>
                </a:solidFill>
                <a:latin typeface="Noto Sans CJK JP Regular"/>
                <a:cs typeface="Noto Sans CJK JP Regular"/>
              </a:rPr>
              <a:t>)</a:t>
            </a:r>
            <a:r>
              <a:rPr dirty="0" sz="4400">
                <a:solidFill>
                  <a:srgbClr val="DCDEE0"/>
                </a:solidFill>
                <a:latin typeface="Noto Sans CJK JP Regular"/>
                <a:cs typeface="Noto Sans CJK JP Regular"/>
              </a:rPr>
              <a:t>	</a:t>
            </a:r>
            <a:r>
              <a:rPr dirty="0" baseline="30246" sz="6750" spc="555">
                <a:solidFill>
                  <a:srgbClr val="DCDEE0"/>
                </a:solidFill>
                <a:latin typeface="Noto Sans CJK JP Regular"/>
                <a:cs typeface="Noto Sans CJK JP Regular"/>
              </a:rPr>
              <a:t>X</a:t>
            </a:r>
            <a:endParaRPr baseline="30246" sz="6750">
              <a:latin typeface="Noto Sans CJK JP Regular"/>
              <a:cs typeface="Noto Sans CJK JP Regular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88849" y="8374479"/>
            <a:ext cx="3594735" cy="61658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3850" spc="-114">
                <a:solidFill>
                  <a:srgbClr val="DCDEE0"/>
                </a:solidFill>
                <a:latin typeface="Noto Sans CJK JP Regular"/>
                <a:cs typeface="Noto Sans CJK JP Regular"/>
              </a:rPr>
              <a:t>weight의</a:t>
            </a:r>
            <a:r>
              <a:rPr dirty="0" sz="3850" spc="-380">
                <a:solidFill>
                  <a:srgbClr val="DCDEE0"/>
                </a:solidFill>
                <a:latin typeface="Noto Sans CJK JP Regular"/>
                <a:cs typeface="Noto Sans CJK JP Regular"/>
              </a:rPr>
              <a:t> </a:t>
            </a:r>
            <a:r>
              <a:rPr dirty="0" sz="3850" spc="-415">
                <a:solidFill>
                  <a:srgbClr val="DCDEE0"/>
                </a:solidFill>
                <a:latin typeface="Noto Sans CJK JP Regular"/>
                <a:cs typeface="Noto Sans CJK JP Regular"/>
              </a:rPr>
              <a:t>업데이트</a:t>
            </a:r>
            <a:endParaRPr sz="3850">
              <a:latin typeface="Noto Sans CJK JP Regular"/>
              <a:cs typeface="Noto Sans CJK JP Regular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023796" y="8322124"/>
            <a:ext cx="321310" cy="71691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4500" spc="-175">
                <a:solidFill>
                  <a:srgbClr val="DCDEE0"/>
                </a:solidFill>
                <a:latin typeface="Noto Sans CJK JP Regular"/>
                <a:cs typeface="Noto Sans CJK JP Regular"/>
              </a:rPr>
              <a:t>=</a:t>
            </a:r>
            <a:endParaRPr sz="4500">
              <a:latin typeface="Noto Sans CJK JP Regular"/>
              <a:cs typeface="Noto Sans CJK JP Regular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119719" y="9633214"/>
            <a:ext cx="3122146" cy="6701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7361032" y="9277204"/>
            <a:ext cx="785316" cy="136121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1842571" y="9277204"/>
            <a:ext cx="481660" cy="136121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303655" y="1057559"/>
            <a:ext cx="7779867" cy="583228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3128565" y="3830114"/>
            <a:ext cx="15812769" cy="375348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ts val="10550"/>
              </a:lnSpc>
              <a:spcBef>
                <a:spcPts val="135"/>
              </a:spcBef>
            </a:pPr>
            <a:r>
              <a:rPr dirty="0" baseline="-10567" sz="13800" spc="-1057">
                <a:latin typeface="Noto Sans CJK JP Regular"/>
                <a:cs typeface="Noto Sans CJK JP Regular"/>
              </a:rPr>
              <a:t>“내</a:t>
            </a:r>
            <a:r>
              <a:rPr dirty="0" baseline="-10567" sz="13800" spc="-839">
                <a:latin typeface="Noto Sans CJK JP Regular"/>
                <a:cs typeface="Noto Sans CJK JP Regular"/>
              </a:rPr>
              <a:t>가</a:t>
            </a:r>
            <a:r>
              <a:rPr dirty="0" baseline="-10567" sz="13800" spc="-1155">
                <a:latin typeface="Noto Sans CJK JP Regular"/>
                <a:cs typeface="Noto Sans CJK JP Regular"/>
              </a:rPr>
              <a:t> </a:t>
            </a:r>
            <a:r>
              <a:rPr dirty="0" baseline="-10567" sz="13800" spc="-1514">
                <a:latin typeface="Noto Sans CJK JP Regular"/>
                <a:cs typeface="Noto Sans CJK JP Regular"/>
              </a:rPr>
              <a:t>가</a:t>
            </a:r>
            <a:r>
              <a:rPr dirty="0" baseline="-10567" sz="13800" spc="-1095">
                <a:latin typeface="Noto Sans CJK JP Regular"/>
                <a:cs typeface="Noto Sans CJK JP Regular"/>
              </a:rPr>
              <a:t>진</a:t>
            </a:r>
            <a:r>
              <a:rPr dirty="0" baseline="-10567" sz="13800" spc="-1320">
                <a:latin typeface="Noto Sans CJK JP Regular"/>
                <a:cs typeface="Noto Sans CJK JP Regular"/>
              </a:rPr>
              <a:t> </a:t>
            </a:r>
            <a:r>
              <a:rPr dirty="0" sz="4500" spc="-4029">
                <a:solidFill>
                  <a:srgbClr val="DCDEE0"/>
                </a:solidFill>
                <a:latin typeface="Noto Sans CJK JP Regular"/>
                <a:cs typeface="Noto Sans CJK JP Regular"/>
              </a:rPr>
              <a:t>거</a:t>
            </a:r>
            <a:r>
              <a:rPr dirty="0" baseline="-10567" sz="13800" spc="-7380">
                <a:latin typeface="Noto Sans CJK JP Regular"/>
                <a:cs typeface="Noto Sans CJK JP Regular"/>
              </a:rPr>
              <a:t>데</a:t>
            </a:r>
            <a:r>
              <a:rPr dirty="0" sz="4500" spc="-480">
                <a:solidFill>
                  <a:srgbClr val="DCDEE0"/>
                </a:solidFill>
                <a:latin typeface="Noto Sans CJK JP Regular"/>
                <a:cs typeface="Noto Sans CJK JP Regular"/>
              </a:rPr>
              <a:t>기</a:t>
            </a:r>
            <a:r>
              <a:rPr dirty="0" sz="4500" spc="-3900">
                <a:solidFill>
                  <a:srgbClr val="DCDEE0"/>
                </a:solidFill>
                <a:latin typeface="Noto Sans CJK JP Regular"/>
                <a:cs typeface="Noto Sans CJK JP Regular"/>
              </a:rPr>
              <a:t>서</a:t>
            </a:r>
            <a:r>
              <a:rPr dirty="0" baseline="-10567" sz="13800" spc="-6419">
                <a:latin typeface="Noto Sans CJK JP Regular"/>
                <a:cs typeface="Noto Sans CJK JP Regular"/>
              </a:rPr>
              <a:t>이</a:t>
            </a:r>
            <a:r>
              <a:rPr dirty="0" sz="4500" spc="-869">
                <a:solidFill>
                  <a:srgbClr val="DCDEE0"/>
                </a:solidFill>
                <a:latin typeface="Noto Sans CJK JP Regular"/>
                <a:cs typeface="Noto Sans CJK JP Regular"/>
              </a:rPr>
              <a:t>미</a:t>
            </a:r>
            <a:r>
              <a:rPr dirty="0" baseline="-10567" sz="13800" spc="-12119">
                <a:latin typeface="Noto Sans CJK JP Regular"/>
                <a:cs typeface="Noto Sans CJK JP Regular"/>
              </a:rPr>
              <a:t>터</a:t>
            </a:r>
            <a:r>
              <a:rPr dirty="0" sz="4500" spc="-480">
                <a:solidFill>
                  <a:srgbClr val="DCDEE0"/>
                </a:solidFill>
                <a:latin typeface="Noto Sans CJK JP Regular"/>
                <a:cs typeface="Noto Sans CJK JP Regular"/>
              </a:rPr>
              <a:t>분</a:t>
            </a:r>
            <a:r>
              <a:rPr dirty="0" sz="4500" spc="-740">
                <a:solidFill>
                  <a:srgbClr val="DCDEE0"/>
                </a:solidFill>
                <a:latin typeface="Noto Sans CJK JP Regular"/>
                <a:cs typeface="Noto Sans CJK JP Regular"/>
              </a:rPr>
              <a:t>하</a:t>
            </a:r>
            <a:r>
              <a:rPr dirty="0" baseline="-10567" sz="13800" spc="-12315">
                <a:latin typeface="Noto Sans CJK JP Regular"/>
                <a:cs typeface="Noto Sans CJK JP Regular"/>
              </a:rPr>
              <a:t>를</a:t>
            </a:r>
            <a:r>
              <a:rPr dirty="0" sz="4500" spc="-340">
                <a:solidFill>
                  <a:srgbClr val="DCDEE0"/>
                </a:solidFill>
                <a:latin typeface="Noto Sans CJK JP Regular"/>
                <a:cs typeface="Noto Sans CJK JP Regular"/>
              </a:rPr>
              <a:t>면</a:t>
            </a:r>
            <a:r>
              <a:rPr dirty="0" sz="4500" spc="-375">
                <a:solidFill>
                  <a:srgbClr val="DCDEE0"/>
                </a:solidFill>
                <a:latin typeface="Noto Sans CJK JP Regular"/>
                <a:cs typeface="Noto Sans CJK JP Regular"/>
              </a:rPr>
              <a:t> </a:t>
            </a:r>
            <a:r>
              <a:rPr dirty="0" sz="4500" spc="-480">
                <a:solidFill>
                  <a:srgbClr val="DCDEE0"/>
                </a:solidFill>
                <a:latin typeface="Noto Sans CJK JP Regular"/>
                <a:cs typeface="Noto Sans CJK JP Regular"/>
              </a:rPr>
              <a:t>에</a:t>
            </a:r>
            <a:r>
              <a:rPr dirty="0" sz="4500" spc="-3470">
                <a:solidFill>
                  <a:srgbClr val="DCDEE0"/>
                </a:solidFill>
                <a:latin typeface="Noto Sans CJK JP Regular"/>
                <a:cs typeface="Noto Sans CJK JP Regular"/>
              </a:rPr>
              <a:t>러</a:t>
            </a:r>
            <a:r>
              <a:rPr dirty="0" baseline="-10567" sz="13800" spc="-8219">
                <a:latin typeface="Noto Sans CJK JP Regular"/>
                <a:cs typeface="Noto Sans CJK JP Regular"/>
              </a:rPr>
              <a:t>다</a:t>
            </a:r>
            <a:r>
              <a:rPr dirty="0" sz="4500" spc="-340">
                <a:solidFill>
                  <a:srgbClr val="DCDEE0"/>
                </a:solidFill>
                <a:latin typeface="Noto Sans CJK JP Regular"/>
                <a:cs typeface="Noto Sans CJK JP Regular"/>
              </a:rPr>
              <a:t>를</a:t>
            </a:r>
            <a:r>
              <a:rPr dirty="0" sz="4500" spc="-375">
                <a:solidFill>
                  <a:srgbClr val="DCDEE0"/>
                </a:solidFill>
                <a:latin typeface="Noto Sans CJK JP Regular"/>
                <a:cs typeface="Noto Sans CJK JP Regular"/>
              </a:rPr>
              <a:t> </a:t>
            </a:r>
            <a:r>
              <a:rPr dirty="0" sz="4500" spc="-2540">
                <a:solidFill>
                  <a:srgbClr val="DCDEE0"/>
                </a:solidFill>
                <a:latin typeface="Noto Sans CJK JP Regular"/>
                <a:cs typeface="Noto Sans CJK JP Regular"/>
              </a:rPr>
              <a:t>줄</a:t>
            </a:r>
            <a:r>
              <a:rPr dirty="0" baseline="-10567" sz="13800" spc="-9615">
                <a:latin typeface="Noto Sans CJK JP Regular"/>
                <a:cs typeface="Noto Sans CJK JP Regular"/>
              </a:rPr>
              <a:t>넣</a:t>
            </a:r>
            <a:r>
              <a:rPr dirty="0" sz="4500" spc="-480">
                <a:solidFill>
                  <a:srgbClr val="DCDEE0"/>
                </a:solidFill>
                <a:latin typeface="Noto Sans CJK JP Regular"/>
                <a:cs typeface="Noto Sans CJK JP Regular"/>
              </a:rPr>
              <a:t>이</a:t>
            </a:r>
            <a:r>
              <a:rPr dirty="0" sz="4500" spc="-2405">
                <a:solidFill>
                  <a:srgbClr val="DCDEE0"/>
                </a:solidFill>
                <a:latin typeface="Noto Sans CJK JP Regular"/>
                <a:cs typeface="Noto Sans CJK JP Regular"/>
              </a:rPr>
              <a:t>는</a:t>
            </a:r>
            <a:r>
              <a:rPr dirty="0" baseline="-10567" sz="13800" spc="-8662">
                <a:latin typeface="Noto Sans CJK JP Regular"/>
                <a:cs typeface="Noto Sans CJK JP Regular"/>
              </a:rPr>
              <a:t>으</a:t>
            </a:r>
            <a:r>
              <a:rPr dirty="0" sz="4500" spc="-480">
                <a:solidFill>
                  <a:srgbClr val="DCDEE0"/>
                </a:solidFill>
                <a:latin typeface="Noto Sans CJK JP Regular"/>
                <a:cs typeface="Noto Sans CJK JP Regular"/>
              </a:rPr>
              <a:t>방</a:t>
            </a:r>
            <a:r>
              <a:rPr dirty="0" sz="4500" spc="-3040">
                <a:solidFill>
                  <a:srgbClr val="DCDEE0"/>
                </a:solidFill>
                <a:latin typeface="Noto Sans CJK JP Regular"/>
                <a:cs typeface="Noto Sans CJK JP Regular"/>
              </a:rPr>
              <a:t>향</a:t>
            </a:r>
            <a:r>
              <a:rPr dirty="0" baseline="-10567" sz="13800" spc="-8857">
                <a:latin typeface="Noto Sans CJK JP Regular"/>
                <a:cs typeface="Noto Sans CJK JP Regular"/>
              </a:rPr>
              <a:t>면</a:t>
            </a:r>
            <a:r>
              <a:rPr dirty="0" sz="4500" spc="-340">
                <a:solidFill>
                  <a:srgbClr val="DCDEE0"/>
                </a:solidFill>
                <a:latin typeface="Noto Sans CJK JP Regular"/>
                <a:cs typeface="Noto Sans CJK JP Regular"/>
              </a:rPr>
              <a:t>을</a:t>
            </a:r>
            <a:r>
              <a:rPr dirty="0" sz="4500" spc="-375">
                <a:solidFill>
                  <a:srgbClr val="DCDEE0"/>
                </a:solidFill>
                <a:latin typeface="Noto Sans CJK JP Regular"/>
                <a:cs typeface="Noto Sans CJK JP Regular"/>
              </a:rPr>
              <a:t> </a:t>
            </a:r>
            <a:r>
              <a:rPr dirty="0" sz="4500" spc="-3679">
                <a:solidFill>
                  <a:srgbClr val="DCDEE0"/>
                </a:solidFill>
                <a:latin typeface="Noto Sans CJK JP Regular"/>
                <a:cs typeface="Noto Sans CJK JP Regular"/>
              </a:rPr>
              <a:t>알</a:t>
            </a:r>
            <a:r>
              <a:rPr dirty="0" baseline="-10567" sz="13800" spc="-592">
                <a:latin typeface="Noto Sans CJK JP Regular"/>
                <a:cs typeface="Noto Sans CJK JP Regular"/>
              </a:rPr>
              <a:t>?</a:t>
            </a:r>
            <a:r>
              <a:rPr dirty="0" sz="4500" spc="-3395">
                <a:solidFill>
                  <a:srgbClr val="DCDEE0"/>
                </a:solidFill>
                <a:latin typeface="Noto Sans CJK JP Regular"/>
                <a:cs typeface="Noto Sans CJK JP Regular"/>
              </a:rPr>
              <a:t>수</a:t>
            </a:r>
            <a:r>
              <a:rPr dirty="0" baseline="-10567" sz="13800" spc="-1027">
                <a:latin typeface="Noto Sans CJK JP Regular"/>
                <a:cs typeface="Noto Sans CJK JP Regular"/>
              </a:rPr>
              <a:t>”</a:t>
            </a:r>
            <a:r>
              <a:rPr dirty="0" sz="4500" spc="-390">
                <a:solidFill>
                  <a:srgbClr val="DCDEE0"/>
                </a:solidFill>
                <a:latin typeface="Noto Sans CJK JP Regular"/>
                <a:cs typeface="Noto Sans CJK JP Regular"/>
              </a:rPr>
              <a:t>있습니다.</a:t>
            </a:r>
            <a:endParaRPr sz="4500">
              <a:latin typeface="Noto Sans CJK JP Regular"/>
              <a:cs typeface="Noto Sans CJK JP Regular"/>
            </a:endParaRPr>
          </a:p>
          <a:p>
            <a:pPr algn="ctr" marL="4705985">
              <a:lnSpc>
                <a:spcPts val="4105"/>
              </a:lnSpc>
            </a:pPr>
            <a:r>
              <a:rPr dirty="0" sz="4500" spc="-380">
                <a:solidFill>
                  <a:srgbClr val="DCDEE0"/>
                </a:solidFill>
                <a:latin typeface="Noto Sans CJK JP Regular"/>
                <a:cs typeface="Noto Sans CJK JP Regular"/>
              </a:rPr>
              <a:t>(내자리의 </a:t>
            </a:r>
            <a:r>
              <a:rPr dirty="0" sz="4500" spc="-434">
                <a:solidFill>
                  <a:srgbClr val="DCDEE0"/>
                </a:solidFill>
                <a:latin typeface="Noto Sans CJK JP Regular"/>
                <a:cs typeface="Noto Sans CJK JP Regular"/>
              </a:rPr>
              <a:t>기울기 </a:t>
            </a:r>
            <a:r>
              <a:rPr dirty="0" sz="4500" spc="-15">
                <a:solidFill>
                  <a:srgbClr val="DCDEE0"/>
                </a:solidFill>
                <a:latin typeface="Noto Sans CJK JP Regular"/>
                <a:cs typeface="Noto Sans CJK JP Regular"/>
              </a:rPr>
              <a:t>*</a:t>
            </a:r>
            <a:r>
              <a:rPr dirty="0" sz="4500" spc="-320">
                <a:solidFill>
                  <a:srgbClr val="DCDEE0"/>
                </a:solidFill>
                <a:latin typeface="Noto Sans CJK JP Regular"/>
                <a:cs typeface="Noto Sans CJK JP Regular"/>
              </a:rPr>
              <a:t> </a:t>
            </a:r>
            <a:r>
              <a:rPr dirty="0" sz="4500" spc="-405">
                <a:solidFill>
                  <a:srgbClr val="DCDEE0"/>
                </a:solidFill>
                <a:latin typeface="Noto Sans CJK JP Regular"/>
                <a:cs typeface="Noto Sans CJK JP Regular"/>
              </a:rPr>
              <a:t>반대방향)</a:t>
            </a:r>
            <a:endParaRPr sz="4500">
              <a:latin typeface="Noto Sans CJK JP Regular"/>
              <a:cs typeface="Noto Sans CJK JP Regular"/>
            </a:endParaRPr>
          </a:p>
          <a:p>
            <a:pPr marL="85725">
              <a:lnSpc>
                <a:spcPts val="9745"/>
              </a:lnSpc>
            </a:pPr>
            <a:r>
              <a:rPr dirty="0" sz="9200" spc="-1010">
                <a:latin typeface="Noto Sans CJK JP Regular"/>
                <a:cs typeface="Noto Sans CJK JP Regular"/>
              </a:rPr>
              <a:t>트레이</a:t>
            </a:r>
            <a:r>
              <a:rPr dirty="0" sz="9200" spc="-730">
                <a:latin typeface="Noto Sans CJK JP Regular"/>
                <a:cs typeface="Noto Sans CJK JP Regular"/>
              </a:rPr>
              <a:t>닝</a:t>
            </a:r>
            <a:r>
              <a:rPr dirty="0" sz="9200" spc="-770">
                <a:latin typeface="Noto Sans CJK JP Regular"/>
                <a:cs typeface="Noto Sans CJK JP Regular"/>
              </a:rPr>
              <a:t> </a:t>
            </a:r>
            <a:r>
              <a:rPr dirty="0" sz="9200" spc="-1010">
                <a:latin typeface="Noto Sans CJK JP Regular"/>
                <a:cs typeface="Noto Sans CJK JP Regular"/>
              </a:rPr>
              <a:t>데</a:t>
            </a:r>
            <a:r>
              <a:rPr dirty="0" sz="9200" spc="-4310">
                <a:latin typeface="Noto Sans CJK JP Regular"/>
                <a:cs typeface="Noto Sans CJK JP Regular"/>
              </a:rPr>
              <a:t>이</a:t>
            </a:r>
            <a:r>
              <a:rPr dirty="0" sz="4500" spc="-844">
                <a:solidFill>
                  <a:srgbClr val="DCDEE0"/>
                </a:solidFill>
                <a:latin typeface="Noto Sans CJK JP Regular"/>
                <a:cs typeface="Noto Sans CJK JP Regular"/>
              </a:rPr>
              <a:t>그</a:t>
            </a:r>
            <a:r>
              <a:rPr dirty="0" sz="9200" spc="-7334">
                <a:latin typeface="Noto Sans CJK JP Regular"/>
                <a:cs typeface="Noto Sans CJK JP Regular"/>
              </a:rPr>
              <a:t>터</a:t>
            </a:r>
            <a:r>
              <a:rPr dirty="0" sz="4500" spc="-480">
                <a:solidFill>
                  <a:srgbClr val="DCDEE0"/>
                </a:solidFill>
                <a:latin typeface="Noto Sans CJK JP Regular"/>
                <a:cs typeface="Noto Sans CJK JP Regular"/>
              </a:rPr>
              <a:t>방</a:t>
            </a:r>
            <a:r>
              <a:rPr dirty="0" sz="4500" spc="-1480">
                <a:solidFill>
                  <a:srgbClr val="DCDEE0"/>
                </a:solidFill>
                <a:latin typeface="Noto Sans CJK JP Regular"/>
                <a:cs typeface="Noto Sans CJK JP Regular"/>
              </a:rPr>
              <a:t>향</a:t>
            </a:r>
            <a:r>
              <a:rPr dirty="0" sz="9200" spc="-7470">
                <a:latin typeface="Noto Sans CJK JP Regular"/>
                <a:cs typeface="Noto Sans CJK JP Regular"/>
              </a:rPr>
              <a:t>가</a:t>
            </a:r>
            <a:r>
              <a:rPr dirty="0" sz="4500" spc="-480">
                <a:solidFill>
                  <a:srgbClr val="DCDEE0"/>
                </a:solidFill>
                <a:latin typeface="Noto Sans CJK JP Regular"/>
                <a:cs typeface="Noto Sans CJK JP Regular"/>
              </a:rPr>
              <a:t>으</a:t>
            </a:r>
            <a:r>
              <a:rPr dirty="0" sz="4500" spc="-135">
                <a:solidFill>
                  <a:srgbClr val="DCDEE0"/>
                </a:solidFill>
                <a:latin typeface="Noto Sans CJK JP Regular"/>
                <a:cs typeface="Noto Sans CJK JP Regular"/>
              </a:rPr>
              <a:t>로</a:t>
            </a:r>
            <a:r>
              <a:rPr dirty="0" sz="9200" spc="-8400">
                <a:latin typeface="Noto Sans CJK JP Regular"/>
                <a:cs typeface="Noto Sans CJK JP Regular"/>
              </a:rPr>
              <a:t>몇</a:t>
            </a:r>
            <a:r>
              <a:rPr dirty="0" sz="4500" spc="-480">
                <a:solidFill>
                  <a:srgbClr val="DCDEE0"/>
                </a:solidFill>
                <a:latin typeface="Noto Sans CJK JP Regular"/>
                <a:cs typeface="Noto Sans CJK JP Regular"/>
              </a:rPr>
              <a:t>정해</a:t>
            </a:r>
            <a:r>
              <a:rPr dirty="0" sz="4500" spc="-4079">
                <a:solidFill>
                  <a:srgbClr val="DCDEE0"/>
                </a:solidFill>
                <a:latin typeface="Noto Sans CJK JP Regular"/>
                <a:cs typeface="Noto Sans CJK JP Regular"/>
              </a:rPr>
              <a:t>진</a:t>
            </a:r>
            <a:r>
              <a:rPr dirty="0" sz="9200" spc="-4100">
                <a:latin typeface="Noto Sans CJK JP Regular"/>
                <a:cs typeface="Noto Sans CJK JP Regular"/>
              </a:rPr>
              <a:t>억</a:t>
            </a:r>
            <a:r>
              <a:rPr dirty="0" sz="4500" spc="-1055">
                <a:solidFill>
                  <a:srgbClr val="DCDEE0"/>
                </a:solidFill>
                <a:latin typeface="Noto Sans CJK JP Regular"/>
                <a:cs typeface="Noto Sans CJK JP Regular"/>
              </a:rPr>
              <a:t>스</a:t>
            </a:r>
            <a:r>
              <a:rPr dirty="0" sz="9200" spc="-7895">
                <a:latin typeface="Noto Sans CJK JP Regular"/>
                <a:cs typeface="Noto Sans CJK JP Regular"/>
              </a:rPr>
              <a:t>건</a:t>
            </a:r>
            <a:r>
              <a:rPr dirty="0" sz="4500" spc="-480">
                <a:solidFill>
                  <a:srgbClr val="DCDEE0"/>
                </a:solidFill>
                <a:latin typeface="Noto Sans CJK JP Regular"/>
                <a:cs typeface="Noto Sans CJK JP Regular"/>
              </a:rPr>
              <a:t>텝</a:t>
            </a:r>
            <a:r>
              <a:rPr dirty="0" sz="4500" spc="-919">
                <a:solidFill>
                  <a:srgbClr val="DCDEE0"/>
                </a:solidFill>
                <a:latin typeface="Noto Sans CJK JP Regular"/>
                <a:cs typeface="Noto Sans CJK JP Regular"/>
              </a:rPr>
              <a:t>량</a:t>
            </a:r>
            <a:r>
              <a:rPr dirty="0" sz="9200" spc="-8030">
                <a:latin typeface="Noto Sans CJK JP Regular"/>
                <a:cs typeface="Noto Sans CJK JP Regular"/>
              </a:rPr>
              <a:t>인</a:t>
            </a:r>
            <a:r>
              <a:rPr dirty="0" sz="4500" spc="-155">
                <a:solidFill>
                  <a:srgbClr val="DCDEE0"/>
                </a:solidFill>
                <a:latin typeface="Noto Sans CJK JP Regular"/>
                <a:cs typeface="Noto Sans CJK JP Regular"/>
              </a:rPr>
              <a:t>(le</a:t>
            </a:r>
            <a:r>
              <a:rPr dirty="0" sz="4500" spc="-375">
                <a:solidFill>
                  <a:srgbClr val="DCDEE0"/>
                </a:solidFill>
                <a:latin typeface="Noto Sans CJK JP Regular"/>
                <a:cs typeface="Noto Sans CJK JP Regular"/>
              </a:rPr>
              <a:t>a</a:t>
            </a:r>
            <a:r>
              <a:rPr dirty="0" sz="9200" spc="-8335">
                <a:latin typeface="Noto Sans CJK JP Regular"/>
                <a:cs typeface="Noto Sans CJK JP Regular"/>
              </a:rPr>
              <a:t>데</a:t>
            </a:r>
            <a:r>
              <a:rPr dirty="0" sz="4500" spc="-114">
                <a:solidFill>
                  <a:srgbClr val="DCDEE0"/>
                </a:solidFill>
                <a:latin typeface="Noto Sans CJK JP Regular"/>
                <a:cs typeface="Noto Sans CJK JP Regular"/>
              </a:rPr>
              <a:t>rni</a:t>
            </a:r>
            <a:r>
              <a:rPr dirty="0" sz="4500" spc="-830">
                <a:solidFill>
                  <a:srgbClr val="DCDEE0"/>
                </a:solidFill>
                <a:latin typeface="Noto Sans CJK JP Regular"/>
                <a:cs typeface="Noto Sans CJK JP Regular"/>
              </a:rPr>
              <a:t>n</a:t>
            </a:r>
            <a:r>
              <a:rPr dirty="0" sz="9200" spc="-8545">
                <a:latin typeface="Noto Sans CJK JP Regular"/>
                <a:cs typeface="Noto Sans CJK JP Regular"/>
              </a:rPr>
              <a:t>…</a:t>
            </a:r>
            <a:r>
              <a:rPr dirty="0" sz="4500" spc="-30">
                <a:solidFill>
                  <a:srgbClr val="DCDEE0"/>
                </a:solidFill>
                <a:latin typeface="Noto Sans CJK JP Regular"/>
                <a:cs typeface="Noto Sans CJK JP Regular"/>
              </a:rPr>
              <a:t>g</a:t>
            </a:r>
            <a:r>
              <a:rPr dirty="0" sz="4500" spc="-375">
                <a:solidFill>
                  <a:srgbClr val="DCDEE0"/>
                </a:solidFill>
                <a:latin typeface="Noto Sans CJK JP Regular"/>
                <a:cs typeface="Noto Sans CJK JP Regular"/>
              </a:rPr>
              <a:t> </a:t>
            </a:r>
            <a:r>
              <a:rPr dirty="0" sz="4500" spc="-100">
                <a:solidFill>
                  <a:srgbClr val="DCDEE0"/>
                </a:solidFill>
                <a:latin typeface="Noto Sans CJK JP Regular"/>
                <a:cs typeface="Noto Sans CJK JP Regular"/>
              </a:rPr>
              <a:t>rate)</a:t>
            </a:r>
            <a:r>
              <a:rPr dirty="0" sz="4500" spc="-340">
                <a:solidFill>
                  <a:srgbClr val="DCDEE0"/>
                </a:solidFill>
                <a:latin typeface="Noto Sans CJK JP Regular"/>
                <a:cs typeface="Noto Sans CJK JP Regular"/>
              </a:rPr>
              <a:t>을</a:t>
            </a:r>
            <a:endParaRPr sz="4500">
              <a:latin typeface="Noto Sans CJK JP Regular"/>
              <a:cs typeface="Noto Sans CJK JP Regular"/>
            </a:endParaRPr>
          </a:p>
          <a:p>
            <a:pPr algn="ctr" marL="4698365">
              <a:lnSpc>
                <a:spcPts val="4910"/>
              </a:lnSpc>
            </a:pPr>
            <a:r>
              <a:rPr dirty="0" sz="4500" spc="-434">
                <a:solidFill>
                  <a:srgbClr val="DCDEE0"/>
                </a:solidFill>
                <a:latin typeface="Noto Sans CJK JP Regular"/>
                <a:cs typeface="Noto Sans CJK JP Regular"/>
              </a:rPr>
              <a:t>곱해서 </a:t>
            </a:r>
            <a:r>
              <a:rPr dirty="0" sz="4500" spc="-130">
                <a:solidFill>
                  <a:srgbClr val="DCDEE0"/>
                </a:solidFill>
                <a:latin typeface="Noto Sans CJK JP Regular"/>
                <a:cs typeface="Noto Sans CJK JP Regular"/>
              </a:rPr>
              <a:t>weight을 </a:t>
            </a:r>
            <a:r>
              <a:rPr dirty="0" sz="4500" spc="-395">
                <a:solidFill>
                  <a:srgbClr val="DCDEE0"/>
                </a:solidFill>
                <a:latin typeface="Noto Sans CJK JP Regular"/>
                <a:cs typeface="Noto Sans CJK JP Regular"/>
              </a:rPr>
              <a:t>이동시킵니다. </a:t>
            </a:r>
            <a:r>
              <a:rPr dirty="0" sz="4500" spc="-409">
                <a:solidFill>
                  <a:srgbClr val="DCDEE0"/>
                </a:solidFill>
                <a:latin typeface="Noto Sans CJK JP Regular"/>
                <a:cs typeface="Noto Sans CJK JP Regular"/>
              </a:rPr>
              <a:t>이걸</a:t>
            </a:r>
            <a:r>
              <a:rPr dirty="0" sz="4500" spc="-555">
                <a:solidFill>
                  <a:srgbClr val="DCDEE0"/>
                </a:solidFill>
                <a:latin typeface="Noto Sans CJK JP Regular"/>
                <a:cs typeface="Noto Sans CJK JP Regular"/>
              </a:rPr>
              <a:t> </a:t>
            </a:r>
            <a:r>
              <a:rPr dirty="0" sz="4500" spc="-285">
                <a:solidFill>
                  <a:srgbClr val="DCDEE0"/>
                </a:solidFill>
                <a:latin typeface="Noto Sans CJK JP Regular"/>
                <a:cs typeface="Noto Sans CJK JP Regular"/>
              </a:rPr>
              <a:t>반복~~</a:t>
            </a:r>
            <a:endParaRPr sz="4500">
              <a:latin typeface="Noto Sans CJK JP Regular"/>
              <a:cs typeface="Noto Sans CJK JP Regular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023856" y="7413670"/>
            <a:ext cx="15640685" cy="14046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baseline="7980" sz="13575" spc="-1530">
                <a:latin typeface="Noto Sans CJK JP Regular"/>
                <a:cs typeface="Noto Sans CJK JP Regular"/>
              </a:rPr>
              <a:t>한발자</a:t>
            </a:r>
            <a:r>
              <a:rPr dirty="0" baseline="7980" sz="13575" spc="-9532">
                <a:latin typeface="Noto Sans CJK JP Regular"/>
                <a:cs typeface="Noto Sans CJK JP Regular"/>
              </a:rPr>
              <a:t>국</a:t>
            </a:r>
            <a:r>
              <a:rPr dirty="0" sz="4400" spc="-500">
                <a:solidFill>
                  <a:srgbClr val="DCDEE0"/>
                </a:solidFill>
                <a:latin typeface="Noto Sans CJK JP Regular"/>
                <a:cs typeface="Noto Sans CJK JP Regular"/>
              </a:rPr>
              <a:t>에</a:t>
            </a:r>
            <a:r>
              <a:rPr dirty="0" sz="4400" spc="-1110">
                <a:solidFill>
                  <a:srgbClr val="DCDEE0"/>
                </a:solidFill>
                <a:latin typeface="Noto Sans CJK JP Regular"/>
                <a:cs typeface="Noto Sans CJK JP Regular"/>
              </a:rPr>
              <a:t>러</a:t>
            </a:r>
            <a:r>
              <a:rPr dirty="0" baseline="7980" sz="13575" spc="-10455">
                <a:latin typeface="Noto Sans CJK JP Regular"/>
                <a:cs typeface="Noto Sans CJK JP Regular"/>
              </a:rPr>
              <a:t>갈</a:t>
            </a:r>
            <a:r>
              <a:rPr dirty="0" sz="4400" spc="-500">
                <a:solidFill>
                  <a:srgbClr val="DCDEE0"/>
                </a:solidFill>
                <a:latin typeface="Noto Sans CJK JP Regular"/>
                <a:cs typeface="Noto Sans CJK JP Regular"/>
              </a:rPr>
              <a:t>낮</a:t>
            </a:r>
            <a:r>
              <a:rPr dirty="0" sz="4400" spc="-1655">
                <a:solidFill>
                  <a:srgbClr val="DCDEE0"/>
                </a:solidFill>
                <a:latin typeface="Noto Sans CJK JP Regular"/>
                <a:cs typeface="Noto Sans CJK JP Regular"/>
              </a:rPr>
              <a:t>추</a:t>
            </a:r>
            <a:r>
              <a:rPr dirty="0" baseline="7980" sz="13575" spc="-10762">
                <a:latin typeface="Noto Sans CJK JP Regular"/>
                <a:cs typeface="Noto Sans CJK JP Regular"/>
              </a:rPr>
              <a:t>때</a:t>
            </a:r>
            <a:r>
              <a:rPr dirty="0" sz="4400" spc="-365">
                <a:solidFill>
                  <a:srgbClr val="DCDEE0"/>
                </a:solidFill>
                <a:latin typeface="Noto Sans CJK JP Regular"/>
                <a:cs typeface="Noto Sans CJK JP Regular"/>
              </a:rPr>
              <a:t>는</a:t>
            </a:r>
            <a:r>
              <a:rPr dirty="0" sz="4400" spc="-370">
                <a:solidFill>
                  <a:srgbClr val="DCDEE0"/>
                </a:solidFill>
                <a:latin typeface="Noto Sans CJK JP Regular"/>
                <a:cs typeface="Noto Sans CJK JP Regular"/>
              </a:rPr>
              <a:t> </a:t>
            </a:r>
            <a:r>
              <a:rPr dirty="0" sz="4400" spc="-2200">
                <a:solidFill>
                  <a:srgbClr val="DCDEE0"/>
                </a:solidFill>
                <a:latin typeface="Noto Sans CJK JP Regular"/>
                <a:cs typeface="Noto Sans CJK JP Regular"/>
              </a:rPr>
              <a:t>방</a:t>
            </a:r>
            <a:r>
              <a:rPr dirty="0" baseline="7980" sz="13575" spc="-9944">
                <a:latin typeface="Noto Sans CJK JP Regular"/>
                <a:cs typeface="Noto Sans CJK JP Regular"/>
              </a:rPr>
              <a:t>마</a:t>
            </a:r>
            <a:r>
              <a:rPr dirty="0" sz="4400" spc="-365">
                <a:solidFill>
                  <a:srgbClr val="DCDEE0"/>
                </a:solidFill>
                <a:latin typeface="Noto Sans CJK JP Regular"/>
                <a:cs typeface="Noto Sans CJK JP Regular"/>
              </a:rPr>
              <a:t>향</a:t>
            </a:r>
            <a:r>
              <a:rPr dirty="0" sz="4400" spc="-55">
                <a:solidFill>
                  <a:srgbClr val="DCDEE0"/>
                </a:solidFill>
                <a:latin typeface="Noto Sans CJK JP Regular"/>
                <a:cs typeface="Noto Sans CJK JP Regular"/>
              </a:rPr>
              <a:t> </a:t>
            </a:r>
            <a:r>
              <a:rPr dirty="0" baseline="7980" sz="13575" spc="-1117">
                <a:latin typeface="Noto Sans CJK JP Regular"/>
                <a:cs typeface="Noto Sans CJK JP Regular"/>
              </a:rPr>
              <a:t>다</a:t>
            </a:r>
            <a:r>
              <a:rPr dirty="0" baseline="7980" sz="13575" spc="-1717">
                <a:latin typeface="Noto Sans CJK JP Regular"/>
                <a:cs typeface="Noto Sans CJK JP Regular"/>
              </a:rPr>
              <a:t> </a:t>
            </a:r>
            <a:r>
              <a:rPr dirty="0" baseline="7980" sz="13575" spc="-8610">
                <a:latin typeface="Noto Sans CJK JP Regular"/>
                <a:cs typeface="Noto Sans CJK JP Regular"/>
              </a:rPr>
              <a:t>몇</a:t>
            </a:r>
            <a:r>
              <a:rPr dirty="0" sz="4400" spc="-500">
                <a:solidFill>
                  <a:srgbClr val="DCDEE0"/>
                </a:solidFill>
                <a:latin typeface="Noto Sans CJK JP Regular"/>
                <a:cs typeface="Noto Sans CJK JP Regular"/>
              </a:rPr>
              <a:t>한</a:t>
            </a:r>
            <a:r>
              <a:rPr dirty="0" sz="4400" spc="-2885">
                <a:solidFill>
                  <a:srgbClr val="DCDEE0"/>
                </a:solidFill>
                <a:latin typeface="Noto Sans CJK JP Regular"/>
                <a:cs typeface="Noto Sans CJK JP Regular"/>
              </a:rPr>
              <a:t>발</a:t>
            </a:r>
            <a:r>
              <a:rPr dirty="0" baseline="7980" sz="13575" spc="-8917">
                <a:latin typeface="Noto Sans CJK JP Regular"/>
                <a:cs typeface="Noto Sans CJK JP Regular"/>
              </a:rPr>
              <a:t>억</a:t>
            </a:r>
            <a:r>
              <a:rPr dirty="0" sz="4400" spc="-500">
                <a:solidFill>
                  <a:srgbClr val="DCDEE0"/>
                </a:solidFill>
                <a:latin typeface="Noto Sans CJK JP Regular"/>
                <a:cs typeface="Noto Sans CJK JP Regular"/>
              </a:rPr>
              <a:t>자</a:t>
            </a:r>
            <a:r>
              <a:rPr dirty="0" sz="4400" spc="-2685">
                <a:solidFill>
                  <a:srgbClr val="DCDEE0"/>
                </a:solidFill>
                <a:latin typeface="Noto Sans CJK JP Regular"/>
                <a:cs typeface="Noto Sans CJK JP Regular"/>
              </a:rPr>
              <a:t>국</a:t>
            </a:r>
            <a:r>
              <a:rPr dirty="0" baseline="7980" sz="13575" spc="-8100">
                <a:latin typeface="Noto Sans CJK JP Regular"/>
                <a:cs typeface="Noto Sans CJK JP Regular"/>
              </a:rPr>
              <a:t>건</a:t>
            </a:r>
            <a:r>
              <a:rPr dirty="0" sz="4400" spc="-500">
                <a:solidFill>
                  <a:srgbClr val="DCDEE0"/>
                </a:solidFill>
                <a:latin typeface="Noto Sans CJK JP Regular"/>
                <a:cs typeface="Noto Sans CJK JP Regular"/>
              </a:rPr>
              <a:t>크</a:t>
            </a:r>
            <a:r>
              <a:rPr dirty="0" sz="4400" spc="-3225">
                <a:solidFill>
                  <a:srgbClr val="DCDEE0"/>
                </a:solidFill>
                <a:latin typeface="Noto Sans CJK JP Regular"/>
                <a:cs typeface="Noto Sans CJK JP Regular"/>
              </a:rPr>
              <a:t>기</a:t>
            </a:r>
            <a:r>
              <a:rPr dirty="0" baseline="7980" sz="13575" spc="-1117">
                <a:latin typeface="Noto Sans CJK JP Regular"/>
                <a:cs typeface="Noto Sans CJK JP Regular"/>
              </a:rPr>
              <a:t>을</a:t>
            </a:r>
            <a:r>
              <a:rPr dirty="0" baseline="7980" sz="13575" spc="-1717">
                <a:latin typeface="Noto Sans CJK JP Regular"/>
                <a:cs typeface="Noto Sans CJK JP Regular"/>
              </a:rPr>
              <a:t> </a:t>
            </a:r>
            <a:r>
              <a:rPr dirty="0" baseline="7980" sz="13575" spc="-4500">
                <a:latin typeface="Noto Sans CJK JP Regular"/>
                <a:cs typeface="Noto Sans CJK JP Regular"/>
              </a:rPr>
              <a:t>넣</a:t>
            </a:r>
            <a:r>
              <a:rPr dirty="0" sz="4400" spc="-2070">
                <a:solidFill>
                  <a:srgbClr val="DCDEE0"/>
                </a:solidFill>
                <a:latin typeface="Noto Sans CJK JP Regular"/>
                <a:cs typeface="Noto Sans CJK JP Regular"/>
              </a:rPr>
              <a:t>현</a:t>
            </a:r>
            <a:r>
              <a:rPr dirty="0" baseline="7980" sz="13575" spc="-9015">
                <a:latin typeface="Noto Sans CJK JP Regular"/>
                <a:cs typeface="Noto Sans CJK JP Regular"/>
              </a:rPr>
              <a:t>어</a:t>
            </a:r>
            <a:r>
              <a:rPr dirty="0" sz="4400" spc="-500">
                <a:solidFill>
                  <a:srgbClr val="DCDEE0"/>
                </a:solidFill>
                <a:latin typeface="Noto Sans CJK JP Regular"/>
                <a:cs typeface="Noto Sans CJK JP Regular"/>
              </a:rPr>
              <a:t>지</a:t>
            </a:r>
            <a:r>
              <a:rPr dirty="0" sz="4400" spc="-2615">
                <a:solidFill>
                  <a:srgbClr val="DCDEE0"/>
                </a:solidFill>
                <a:latin typeface="Noto Sans CJK JP Regular"/>
                <a:cs typeface="Noto Sans CJK JP Regular"/>
              </a:rPr>
              <a:t>점</a:t>
            </a:r>
            <a:r>
              <a:rPr dirty="0" baseline="7980" sz="13575" spc="-3270">
                <a:latin typeface="Noto Sans CJK JP Regular"/>
                <a:cs typeface="Noto Sans CJK JP Regular"/>
              </a:rPr>
              <a:t>?</a:t>
            </a:r>
            <a:r>
              <a:rPr dirty="0" sz="4400" spc="-365">
                <a:solidFill>
                  <a:srgbClr val="DCDEE0"/>
                </a:solidFill>
                <a:latin typeface="Noto Sans CJK JP Regular"/>
                <a:cs typeface="Noto Sans CJK JP Regular"/>
              </a:rPr>
              <a:t>의</a:t>
            </a:r>
            <a:r>
              <a:rPr dirty="0" sz="4400" spc="-370">
                <a:solidFill>
                  <a:srgbClr val="DCDEE0"/>
                </a:solidFill>
                <a:latin typeface="Noto Sans CJK JP Regular"/>
                <a:cs typeface="Noto Sans CJK JP Regular"/>
              </a:rPr>
              <a:t> </a:t>
            </a:r>
            <a:r>
              <a:rPr dirty="0" sz="4400" spc="-500">
                <a:solidFill>
                  <a:srgbClr val="DCDEE0"/>
                </a:solidFill>
                <a:latin typeface="Noto Sans CJK JP Regular"/>
                <a:cs typeface="Noto Sans CJK JP Regular"/>
              </a:rPr>
              <a:t>기울기</a:t>
            </a:r>
            <a:endParaRPr sz="4400">
              <a:latin typeface="Noto Sans CJK JP Regular"/>
              <a:cs typeface="Noto Sans CJK JP Regular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364008" y="338702"/>
            <a:ext cx="10905490" cy="3756660"/>
          </a:xfrm>
          <a:prstGeom prst="rect">
            <a:avLst/>
          </a:prstGeom>
        </p:spPr>
        <p:txBody>
          <a:bodyPr wrap="square" lIns="0" tIns="60960" rIns="0" bIns="0" rtlCol="0" vert="horz">
            <a:spAutoFit/>
          </a:bodyPr>
          <a:lstStyle/>
          <a:p>
            <a:pPr marL="12700" marR="13970" indent="826769">
              <a:lnSpc>
                <a:spcPts val="6680"/>
              </a:lnSpc>
              <a:spcBef>
                <a:spcPts val="480"/>
              </a:spcBef>
            </a:pPr>
            <a:r>
              <a:rPr dirty="0" sz="5700" spc="-565">
                <a:solidFill>
                  <a:srgbClr val="DCDEE0"/>
                </a:solidFill>
                <a:latin typeface="Noto Sans CJK JP Regular"/>
                <a:cs typeface="Noto Sans CJK JP Regular"/>
              </a:rPr>
              <a:t>뉴럴넷 </a:t>
            </a:r>
            <a:r>
              <a:rPr dirty="0" sz="5700" spc="-130">
                <a:solidFill>
                  <a:srgbClr val="DCDEE0"/>
                </a:solidFill>
                <a:latin typeface="Noto Sans CJK JP Regular"/>
                <a:cs typeface="Noto Sans CJK JP Regular"/>
              </a:rPr>
              <a:t>loss(or </a:t>
            </a:r>
            <a:r>
              <a:rPr dirty="0" sz="5700" spc="-65">
                <a:solidFill>
                  <a:srgbClr val="DCDEE0"/>
                </a:solidFill>
                <a:latin typeface="Noto Sans CJK JP Regular"/>
                <a:cs typeface="Noto Sans CJK JP Regular"/>
              </a:rPr>
              <a:t>cost) </a:t>
            </a:r>
            <a:r>
              <a:rPr dirty="0" sz="5700" spc="-165">
                <a:solidFill>
                  <a:srgbClr val="DCDEE0"/>
                </a:solidFill>
                <a:latin typeface="Noto Sans CJK JP Regular"/>
                <a:cs typeface="Noto Sans CJK JP Regular"/>
              </a:rPr>
              <a:t>function을  </a:t>
            </a:r>
            <a:r>
              <a:rPr dirty="0" sz="5700" spc="-565">
                <a:solidFill>
                  <a:srgbClr val="DCDEE0"/>
                </a:solidFill>
                <a:latin typeface="Noto Sans CJK JP Regular"/>
                <a:cs typeface="Noto Sans CJK JP Regular"/>
              </a:rPr>
              <a:t>가지고 </a:t>
            </a:r>
            <a:r>
              <a:rPr dirty="0" sz="5700" spc="-465">
                <a:solidFill>
                  <a:srgbClr val="DCDEE0"/>
                </a:solidFill>
                <a:latin typeface="Noto Sans CJK JP Regular"/>
                <a:cs typeface="Noto Sans CJK JP Regular"/>
              </a:rPr>
              <a:t>있습니다. </a:t>
            </a:r>
            <a:r>
              <a:rPr dirty="0" sz="5700" spc="-535">
                <a:solidFill>
                  <a:srgbClr val="DCDEE0"/>
                </a:solidFill>
                <a:latin typeface="Noto Sans CJK JP Regular"/>
                <a:cs typeface="Noto Sans CJK JP Regular"/>
              </a:rPr>
              <a:t>쉽게 </a:t>
            </a:r>
            <a:r>
              <a:rPr dirty="0" sz="5700" spc="-565">
                <a:solidFill>
                  <a:srgbClr val="DCDEE0"/>
                </a:solidFill>
                <a:latin typeface="Noto Sans CJK JP Regular"/>
                <a:cs typeface="Noto Sans CJK JP Regular"/>
              </a:rPr>
              <a:t>말하면 </a:t>
            </a:r>
            <a:r>
              <a:rPr dirty="0" sz="5700" spc="-405">
                <a:solidFill>
                  <a:srgbClr val="DCDEE0"/>
                </a:solidFill>
                <a:latin typeface="Noto Sans CJK JP Regular"/>
                <a:cs typeface="Noto Sans CJK JP Regular"/>
              </a:rPr>
              <a:t>“틀린</a:t>
            </a:r>
            <a:r>
              <a:rPr dirty="0" sz="5700" spc="-335">
                <a:solidFill>
                  <a:srgbClr val="DCDEE0"/>
                </a:solidFill>
                <a:latin typeface="Noto Sans CJK JP Regular"/>
                <a:cs typeface="Noto Sans CJK JP Regular"/>
              </a:rPr>
              <a:t> </a:t>
            </a:r>
            <a:r>
              <a:rPr dirty="0" sz="5700" spc="-465">
                <a:solidFill>
                  <a:srgbClr val="DCDEE0"/>
                </a:solidFill>
                <a:latin typeface="Noto Sans CJK JP Regular"/>
                <a:cs typeface="Noto Sans CJK JP Regular"/>
              </a:rPr>
              <a:t>정도”</a:t>
            </a:r>
            <a:endParaRPr sz="5700">
              <a:latin typeface="Noto Sans CJK JP Regular"/>
              <a:cs typeface="Noto Sans CJK JP Regular"/>
            </a:endParaRPr>
          </a:p>
          <a:p>
            <a:pPr algn="ctr" marL="1530350" marR="2390775">
              <a:lnSpc>
                <a:spcPts val="4700"/>
              </a:lnSpc>
              <a:spcBef>
                <a:spcPts val="1665"/>
              </a:spcBef>
            </a:pPr>
            <a:r>
              <a:rPr dirty="0" sz="4050" spc="-370">
                <a:solidFill>
                  <a:srgbClr val="DCDEE0"/>
                </a:solidFill>
                <a:latin typeface="Noto Sans CJK JP Regular"/>
                <a:cs typeface="Noto Sans CJK JP Regular"/>
              </a:rPr>
              <a:t>현재 가진 </a:t>
            </a:r>
            <a:r>
              <a:rPr dirty="0" sz="4050" spc="-65">
                <a:solidFill>
                  <a:srgbClr val="DCDEE0"/>
                </a:solidFill>
                <a:latin typeface="Noto Sans CJK JP Regular"/>
                <a:cs typeface="Noto Sans CJK JP Regular"/>
              </a:rPr>
              <a:t>weight </a:t>
            </a:r>
            <a:r>
              <a:rPr dirty="0" sz="4050" spc="-315">
                <a:solidFill>
                  <a:srgbClr val="DCDEE0"/>
                </a:solidFill>
                <a:latin typeface="Noto Sans CJK JP Regular"/>
                <a:cs typeface="Noto Sans CJK JP Regular"/>
              </a:rPr>
              <a:t>세팅(내</a:t>
            </a:r>
            <a:r>
              <a:rPr dirty="0" sz="4050" spc="-605">
                <a:solidFill>
                  <a:srgbClr val="DCDEE0"/>
                </a:solidFill>
                <a:latin typeface="Noto Sans CJK JP Regular"/>
                <a:cs typeface="Noto Sans CJK JP Regular"/>
              </a:rPr>
              <a:t> </a:t>
            </a:r>
            <a:r>
              <a:rPr dirty="0" sz="4050" spc="-340">
                <a:solidFill>
                  <a:srgbClr val="DCDEE0"/>
                </a:solidFill>
                <a:latin typeface="Noto Sans CJK JP Regular"/>
                <a:cs typeface="Noto Sans CJK JP Regular"/>
              </a:rPr>
              <a:t>자리)에서,  </a:t>
            </a:r>
            <a:r>
              <a:rPr dirty="0" sz="4050" spc="-370">
                <a:solidFill>
                  <a:srgbClr val="FF7F79"/>
                </a:solidFill>
                <a:latin typeface="Noto Sans CJK JP Regular"/>
                <a:cs typeface="Noto Sans CJK JP Regular"/>
              </a:rPr>
              <a:t>내가 가진 </a:t>
            </a:r>
            <a:r>
              <a:rPr dirty="0" sz="4050" spc="-400">
                <a:solidFill>
                  <a:srgbClr val="FF7F79"/>
                </a:solidFill>
                <a:latin typeface="Noto Sans CJK JP Regular"/>
                <a:cs typeface="Noto Sans CJK JP Regular"/>
              </a:rPr>
              <a:t>데이터를 </a:t>
            </a:r>
            <a:r>
              <a:rPr dirty="0" sz="4050" spc="-310">
                <a:solidFill>
                  <a:srgbClr val="FF7F79"/>
                </a:solidFill>
                <a:latin typeface="Noto Sans CJK JP Regular"/>
                <a:cs typeface="Noto Sans CJK JP Regular"/>
              </a:rPr>
              <a:t>다</a:t>
            </a:r>
            <a:r>
              <a:rPr dirty="0" sz="4050" spc="-245">
                <a:solidFill>
                  <a:srgbClr val="FF7F79"/>
                </a:solidFill>
                <a:latin typeface="Noto Sans CJK JP Regular"/>
                <a:cs typeface="Noto Sans CJK JP Regular"/>
              </a:rPr>
              <a:t> </a:t>
            </a:r>
            <a:r>
              <a:rPr dirty="0" sz="4050" spc="-434">
                <a:solidFill>
                  <a:srgbClr val="FF7F79"/>
                </a:solidFill>
                <a:latin typeface="Noto Sans CJK JP Regular"/>
                <a:cs typeface="Noto Sans CJK JP Regular"/>
              </a:rPr>
              <a:t>넣으면</a:t>
            </a:r>
            <a:endParaRPr sz="4050">
              <a:latin typeface="Noto Sans CJK JP Regular"/>
              <a:cs typeface="Noto Sans CJK JP Regular"/>
            </a:endParaRPr>
          </a:p>
          <a:p>
            <a:pPr algn="ctr" marR="857885">
              <a:lnSpc>
                <a:spcPts val="4570"/>
              </a:lnSpc>
            </a:pPr>
            <a:r>
              <a:rPr dirty="0" sz="4050" spc="-370">
                <a:solidFill>
                  <a:srgbClr val="DCDEE0"/>
                </a:solidFill>
                <a:latin typeface="Noto Sans CJK JP Regular"/>
                <a:cs typeface="Noto Sans CJK JP Regular"/>
              </a:rPr>
              <a:t>전체 </a:t>
            </a:r>
            <a:r>
              <a:rPr dirty="0" sz="4050" spc="-390">
                <a:solidFill>
                  <a:srgbClr val="DCDEE0"/>
                </a:solidFill>
                <a:latin typeface="Noto Sans CJK JP Regular"/>
                <a:cs typeface="Noto Sans CJK JP Regular"/>
              </a:rPr>
              <a:t>에러가</a:t>
            </a:r>
            <a:r>
              <a:rPr dirty="0" sz="4050" spc="-315">
                <a:solidFill>
                  <a:srgbClr val="DCDEE0"/>
                </a:solidFill>
                <a:latin typeface="Noto Sans CJK JP Regular"/>
                <a:cs typeface="Noto Sans CJK JP Regular"/>
              </a:rPr>
              <a:t> </a:t>
            </a:r>
            <a:r>
              <a:rPr dirty="0" sz="4050" spc="-365">
                <a:solidFill>
                  <a:srgbClr val="DCDEE0"/>
                </a:solidFill>
                <a:latin typeface="Noto Sans CJK JP Regular"/>
                <a:cs typeface="Noto Sans CJK JP Regular"/>
              </a:rPr>
              <a:t>계산됩니다.</a:t>
            </a:r>
            <a:endParaRPr sz="4050">
              <a:latin typeface="Noto Sans CJK JP Regular"/>
              <a:cs typeface="Noto Sans CJK JP Regular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8649422" y="1202699"/>
            <a:ext cx="2266520" cy="212662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8916304" y="1503650"/>
            <a:ext cx="1628139" cy="1352550"/>
          </a:xfrm>
          <a:custGeom>
            <a:avLst/>
            <a:gdLst/>
            <a:ahLst/>
            <a:cxnLst/>
            <a:rect l="l" t="t" r="r" b="b"/>
            <a:pathLst>
              <a:path w="1628140" h="1352550">
                <a:moveTo>
                  <a:pt x="209627" y="0"/>
                </a:moveTo>
                <a:lnTo>
                  <a:pt x="0" y="261405"/>
                </a:lnTo>
                <a:lnTo>
                  <a:pt x="1000336" y="1063590"/>
                </a:lnTo>
                <a:lnTo>
                  <a:pt x="777620" y="1341330"/>
                </a:lnTo>
                <a:lnTo>
                  <a:pt x="1627981" y="1352136"/>
                </a:lnTo>
                <a:lnTo>
                  <a:pt x="1498213" y="802184"/>
                </a:lnTo>
                <a:lnTo>
                  <a:pt x="1209963" y="802184"/>
                </a:lnTo>
                <a:lnTo>
                  <a:pt x="209627" y="0"/>
                </a:lnTo>
                <a:close/>
              </a:path>
              <a:path w="1628140" h="1352550">
                <a:moveTo>
                  <a:pt x="1432678" y="524455"/>
                </a:moveTo>
                <a:lnTo>
                  <a:pt x="1209963" y="802184"/>
                </a:lnTo>
                <a:lnTo>
                  <a:pt x="1498213" y="802184"/>
                </a:lnTo>
                <a:lnTo>
                  <a:pt x="1432678" y="524455"/>
                </a:lnTo>
                <a:close/>
              </a:path>
            </a:pathLst>
          </a:custGeom>
          <a:solidFill>
            <a:srgbClr val="FF7F79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704403" y="3103842"/>
            <a:ext cx="9098280" cy="2431415"/>
          </a:xfrm>
          <a:prstGeom prst="rect">
            <a:avLst/>
          </a:prstGeom>
        </p:spPr>
        <p:txBody>
          <a:bodyPr wrap="square" lIns="0" tIns="1149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5"/>
              </a:spcBef>
            </a:pPr>
            <a:r>
              <a:rPr dirty="0" sz="9200" spc="-950">
                <a:solidFill>
                  <a:srgbClr val="FF7F79"/>
                </a:solidFill>
                <a:latin typeface="Noto Sans CJK JP Regular"/>
                <a:cs typeface="Noto Sans CJK JP Regular"/>
              </a:rPr>
              <a:t>어느천년에</a:t>
            </a:r>
            <a:r>
              <a:rPr dirty="0" sz="9200" spc="-850">
                <a:solidFill>
                  <a:srgbClr val="FF7F79"/>
                </a:solidFill>
                <a:latin typeface="Noto Sans CJK JP Regular"/>
                <a:cs typeface="Noto Sans CJK JP Regular"/>
              </a:rPr>
              <a:t> </a:t>
            </a:r>
            <a:r>
              <a:rPr dirty="0" sz="9200" spc="-810">
                <a:solidFill>
                  <a:srgbClr val="FF7F79"/>
                </a:solidFill>
                <a:latin typeface="Noto Sans CJK JP Regular"/>
                <a:cs typeface="Noto Sans CJK JP Regular"/>
              </a:rPr>
              <a:t>다하는가.</a:t>
            </a:r>
            <a:endParaRPr sz="9200">
              <a:latin typeface="Noto Sans CJK JP Regular"/>
              <a:cs typeface="Noto Sans CJK JP Regular"/>
            </a:endParaRPr>
          </a:p>
          <a:p>
            <a:pPr marL="22860">
              <a:lnSpc>
                <a:spcPct val="100000"/>
              </a:lnSpc>
              <a:spcBef>
                <a:spcPts val="490"/>
              </a:spcBef>
            </a:pPr>
            <a:r>
              <a:rPr dirty="0" sz="5500" spc="-320">
                <a:latin typeface="Noto Sans CJK JP Regular"/>
                <a:cs typeface="Noto Sans CJK JP Regular"/>
              </a:rPr>
              <a:t>GD보다 </a:t>
            </a:r>
            <a:r>
              <a:rPr dirty="0" sz="5500" spc="-520">
                <a:latin typeface="Noto Sans CJK JP Regular"/>
                <a:cs typeface="Noto Sans CJK JP Regular"/>
              </a:rPr>
              <a:t>빠른 </a:t>
            </a:r>
            <a:r>
              <a:rPr dirty="0" sz="5500" spc="-575">
                <a:latin typeface="Noto Sans CJK JP Regular"/>
                <a:cs typeface="Noto Sans CJK JP Regular"/>
              </a:rPr>
              <a:t>옵티마이저는</a:t>
            </a:r>
            <a:r>
              <a:rPr dirty="0" sz="5500" spc="-590">
                <a:latin typeface="Noto Sans CJK JP Regular"/>
                <a:cs typeface="Noto Sans CJK JP Regular"/>
              </a:rPr>
              <a:t> </a:t>
            </a:r>
            <a:r>
              <a:rPr dirty="0" sz="5500" spc="-400">
                <a:latin typeface="Noto Sans CJK JP Regular"/>
                <a:cs typeface="Noto Sans CJK JP Regular"/>
              </a:rPr>
              <a:t>없을까?</a:t>
            </a:r>
            <a:endParaRPr sz="5500">
              <a:latin typeface="Noto Sans CJK JP Regular"/>
              <a:cs typeface="Noto Sans CJK JP Regular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086682" y="6606993"/>
            <a:ext cx="14408150" cy="1593850"/>
          </a:xfrm>
          <a:prstGeom prst="rect">
            <a:avLst/>
          </a:prstGeom>
        </p:spPr>
        <p:txBody>
          <a:bodyPr wrap="square" lIns="0" tIns="177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dirty="0" sz="10250" spc="-770">
                <a:solidFill>
                  <a:srgbClr val="44A5B6"/>
                </a:solidFill>
                <a:latin typeface="Noto Sans CJK JP Regular"/>
                <a:cs typeface="Noto Sans CJK JP Regular"/>
              </a:rPr>
              <a:t>StochasticGradientDecent!!</a:t>
            </a:r>
            <a:endParaRPr sz="10250">
              <a:latin typeface="Noto Sans CJK JP Regular"/>
              <a:cs typeface="Noto Sans CJK JP Regular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27077" y="494928"/>
            <a:ext cx="19263995" cy="102489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6550" spc="-330">
                <a:solidFill>
                  <a:srgbClr val="000000"/>
                </a:solidFill>
              </a:rPr>
              <a:t>SGD의</a:t>
            </a:r>
            <a:r>
              <a:rPr dirty="0" sz="6550" spc="-685">
                <a:solidFill>
                  <a:srgbClr val="000000"/>
                </a:solidFill>
              </a:rPr>
              <a:t> </a:t>
            </a:r>
            <a:r>
              <a:rPr dirty="0" sz="6550" spc="-635">
                <a:solidFill>
                  <a:srgbClr val="000000"/>
                </a:solidFill>
              </a:rPr>
              <a:t>컨셉</a:t>
            </a:r>
            <a:r>
              <a:rPr dirty="0" sz="6550" spc="-685">
                <a:solidFill>
                  <a:srgbClr val="000000"/>
                </a:solidFill>
              </a:rPr>
              <a:t> </a:t>
            </a:r>
            <a:r>
              <a:rPr dirty="0" sz="6550" spc="-55">
                <a:solidFill>
                  <a:srgbClr val="000000"/>
                </a:solidFill>
              </a:rPr>
              <a:t>:</a:t>
            </a:r>
            <a:r>
              <a:rPr dirty="0" sz="6550" spc="-685">
                <a:solidFill>
                  <a:srgbClr val="000000"/>
                </a:solidFill>
              </a:rPr>
              <a:t> </a:t>
            </a:r>
            <a:r>
              <a:rPr dirty="0" sz="6550" spc="-635">
                <a:solidFill>
                  <a:srgbClr val="000000"/>
                </a:solidFill>
              </a:rPr>
              <a:t>느린</a:t>
            </a:r>
            <a:r>
              <a:rPr dirty="0" sz="6550" spc="-685">
                <a:solidFill>
                  <a:srgbClr val="000000"/>
                </a:solidFill>
              </a:rPr>
              <a:t> 완벽보다</a:t>
            </a:r>
            <a:r>
              <a:rPr dirty="0" sz="6550" spc="-695">
                <a:solidFill>
                  <a:srgbClr val="000000"/>
                </a:solidFill>
              </a:rPr>
              <a:t> </a:t>
            </a:r>
            <a:r>
              <a:rPr dirty="0" sz="6550" spc="-670">
                <a:solidFill>
                  <a:srgbClr val="000000"/>
                </a:solidFill>
              </a:rPr>
              <a:t>조금만</a:t>
            </a:r>
            <a:r>
              <a:rPr dirty="0" sz="6550" spc="-685">
                <a:solidFill>
                  <a:srgbClr val="000000"/>
                </a:solidFill>
              </a:rPr>
              <a:t> 훓어보고 </a:t>
            </a:r>
            <a:r>
              <a:rPr dirty="0" sz="6550" spc="-635">
                <a:solidFill>
                  <a:srgbClr val="000000"/>
                </a:solidFill>
              </a:rPr>
              <a:t>일단</a:t>
            </a:r>
            <a:r>
              <a:rPr dirty="0" sz="6550" spc="-685">
                <a:solidFill>
                  <a:srgbClr val="000000"/>
                </a:solidFill>
              </a:rPr>
              <a:t> </a:t>
            </a:r>
            <a:r>
              <a:rPr dirty="0" sz="6550" spc="-635">
                <a:solidFill>
                  <a:srgbClr val="000000"/>
                </a:solidFill>
              </a:rPr>
              <a:t>빨리</a:t>
            </a:r>
            <a:r>
              <a:rPr dirty="0" sz="6550" spc="-690">
                <a:solidFill>
                  <a:srgbClr val="000000"/>
                </a:solidFill>
              </a:rPr>
              <a:t> </a:t>
            </a:r>
            <a:r>
              <a:rPr dirty="0" sz="6550" spc="-595">
                <a:solidFill>
                  <a:srgbClr val="000000"/>
                </a:solidFill>
              </a:rPr>
              <a:t>가봅시다.</a:t>
            </a:r>
            <a:endParaRPr sz="6550"/>
          </a:p>
        </p:txBody>
      </p:sp>
      <p:sp>
        <p:nvSpPr>
          <p:cNvPr id="3" name="object 3"/>
          <p:cNvSpPr/>
          <p:nvPr/>
        </p:nvSpPr>
        <p:spPr>
          <a:xfrm>
            <a:off x="4690956" y="1978997"/>
            <a:ext cx="10722186" cy="80416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332839" y="10052753"/>
            <a:ext cx="19217640" cy="814069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5150" spc="-330">
                <a:latin typeface="Noto Sans CJK JP Regular"/>
                <a:cs typeface="Noto Sans CJK JP Regular"/>
              </a:rPr>
              <a:t>(이거랑 </a:t>
            </a:r>
            <a:r>
              <a:rPr dirty="0" sz="5150" spc="-280">
                <a:latin typeface="Noto Sans CJK JP Regular"/>
                <a:cs typeface="Noto Sans CJK JP Regular"/>
              </a:rPr>
              <a:t>닮음. </a:t>
            </a:r>
            <a:r>
              <a:rPr dirty="0" sz="5150" spc="-405">
                <a:latin typeface="Noto Sans CJK JP Regular"/>
                <a:cs typeface="Noto Sans CJK JP Regular"/>
              </a:rPr>
              <a:t>하지만 </a:t>
            </a:r>
            <a:r>
              <a:rPr dirty="0" sz="5150" spc="-204">
                <a:latin typeface="Noto Sans CJK JP Regular"/>
                <a:cs typeface="Noto Sans CJK JP Regular"/>
              </a:rPr>
              <a:t>done도 </a:t>
            </a:r>
            <a:r>
              <a:rPr dirty="0" sz="5150" spc="-95">
                <a:latin typeface="Noto Sans CJK JP Regular"/>
                <a:cs typeface="Noto Sans CJK JP Regular"/>
              </a:rPr>
              <a:t>better도 </a:t>
            </a:r>
            <a:r>
              <a:rPr dirty="0" sz="5150" spc="-75">
                <a:latin typeface="Noto Sans CJK JP Regular"/>
                <a:cs typeface="Noto Sans CJK JP Regular"/>
              </a:rPr>
              <a:t>perfect도 </a:t>
            </a:r>
            <a:r>
              <a:rPr dirty="0" sz="5150" spc="-405">
                <a:latin typeface="Noto Sans CJK JP Regular"/>
                <a:cs typeface="Noto Sans CJK JP Regular"/>
              </a:rPr>
              <a:t>실패하는 우리네</a:t>
            </a:r>
            <a:r>
              <a:rPr dirty="0" sz="5150" spc="-655">
                <a:latin typeface="Noto Sans CJK JP Regular"/>
                <a:cs typeface="Noto Sans CJK JP Regular"/>
              </a:rPr>
              <a:t> </a:t>
            </a:r>
            <a:r>
              <a:rPr dirty="0" sz="5150" spc="-150">
                <a:latin typeface="Noto Sans CJK JP Regular"/>
                <a:cs typeface="Noto Sans CJK JP Regular"/>
              </a:rPr>
              <a:t>삶.. </a:t>
            </a:r>
            <a:r>
              <a:rPr dirty="0" sz="5150" spc="-275">
                <a:latin typeface="Noto Sans CJK JP Regular"/>
                <a:cs typeface="Noto Sans CJK JP Regular"/>
              </a:rPr>
              <a:t>ㅠㅠ)</a:t>
            </a:r>
            <a:endParaRPr sz="5150">
              <a:latin typeface="Noto Sans CJK JP Regular"/>
              <a:cs typeface="Noto Sans CJK JP Regular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243684" y="238601"/>
            <a:ext cx="9631680" cy="143319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9200" spc="-915">
                <a:solidFill>
                  <a:srgbClr val="000000"/>
                </a:solidFill>
              </a:rPr>
              <a:t>딥러닝 </a:t>
            </a:r>
            <a:r>
              <a:rPr dirty="0" sz="9200" spc="-940">
                <a:solidFill>
                  <a:srgbClr val="000000"/>
                </a:solidFill>
              </a:rPr>
              <a:t>가능케한</a:t>
            </a:r>
            <a:r>
              <a:rPr dirty="0" sz="9200" spc="-695">
                <a:solidFill>
                  <a:srgbClr val="000000"/>
                </a:solidFill>
              </a:rPr>
              <a:t> </a:t>
            </a:r>
            <a:r>
              <a:rPr dirty="0" sz="9200" spc="-650">
                <a:solidFill>
                  <a:srgbClr val="000000"/>
                </a:solidFill>
              </a:rPr>
              <a:t>3대장</a:t>
            </a:r>
            <a:endParaRPr sz="9200"/>
          </a:p>
        </p:txBody>
      </p:sp>
      <p:sp>
        <p:nvSpPr>
          <p:cNvPr id="3" name="object 3"/>
          <p:cNvSpPr txBox="1"/>
          <p:nvPr/>
        </p:nvSpPr>
        <p:spPr>
          <a:xfrm>
            <a:off x="1118155" y="3945294"/>
            <a:ext cx="4472305" cy="370205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337185">
              <a:lnSpc>
                <a:spcPct val="100000"/>
              </a:lnSpc>
              <a:spcBef>
                <a:spcPts val="135"/>
              </a:spcBef>
            </a:pPr>
            <a:r>
              <a:rPr dirty="0" sz="9200" spc="-1010">
                <a:latin typeface="Noto Sans CJK JP Regular"/>
                <a:cs typeface="Noto Sans CJK JP Regular"/>
              </a:rPr>
              <a:t>빅데이터</a:t>
            </a:r>
            <a:endParaRPr sz="9200">
              <a:latin typeface="Noto Sans CJK JP Regular"/>
              <a:cs typeface="Noto Sans CJK JP Regular"/>
            </a:endParaRPr>
          </a:p>
          <a:p>
            <a:pPr algn="ctr" marL="12700" marR="7620">
              <a:lnSpc>
                <a:spcPts val="4950"/>
              </a:lnSpc>
              <a:spcBef>
                <a:spcPts val="8130"/>
              </a:spcBef>
            </a:pPr>
            <a:r>
              <a:rPr dirty="0" sz="4150" spc="-420">
                <a:latin typeface="Noto Sans CJK JP Regular"/>
                <a:cs typeface="Noto Sans CJK JP Regular"/>
              </a:rPr>
              <a:t>이제는 식상한 </a:t>
            </a:r>
            <a:r>
              <a:rPr dirty="0" sz="4150" spc="-465">
                <a:latin typeface="Noto Sans CJK JP Regular"/>
                <a:cs typeface="Noto Sans CJK JP Regular"/>
              </a:rPr>
              <a:t>용어지만  </a:t>
            </a:r>
            <a:r>
              <a:rPr dirty="0" sz="4150" spc="-420">
                <a:latin typeface="Noto Sans CJK JP Regular"/>
                <a:cs typeface="Noto Sans CJK JP Regular"/>
              </a:rPr>
              <a:t>하여간</a:t>
            </a:r>
            <a:r>
              <a:rPr dirty="0" sz="4150" spc="-360">
                <a:latin typeface="Noto Sans CJK JP Regular"/>
                <a:cs typeface="Noto Sans CJK JP Regular"/>
              </a:rPr>
              <a:t> </a:t>
            </a:r>
            <a:r>
              <a:rPr dirty="0" sz="4150" spc="-305">
                <a:latin typeface="Noto Sans CJK JP Regular"/>
                <a:cs typeface="Noto Sans CJK JP Regular"/>
              </a:rPr>
              <a:t>있다!</a:t>
            </a:r>
            <a:endParaRPr sz="4150">
              <a:latin typeface="Noto Sans CJK JP Regular"/>
              <a:cs typeface="Noto Sans CJK JP Regula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405891" y="3945294"/>
            <a:ext cx="3295015" cy="393954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535940">
              <a:lnSpc>
                <a:spcPct val="100000"/>
              </a:lnSpc>
              <a:spcBef>
                <a:spcPts val="135"/>
              </a:spcBef>
            </a:pPr>
            <a:r>
              <a:rPr dirty="0" sz="9200" spc="-420">
                <a:latin typeface="Noto Sans CJK JP Regular"/>
                <a:cs typeface="Noto Sans CJK JP Regular"/>
              </a:rPr>
              <a:t>GPU</a:t>
            </a:r>
            <a:endParaRPr sz="9200">
              <a:latin typeface="Noto Sans CJK JP Regular"/>
              <a:cs typeface="Noto Sans CJK JP Regular"/>
            </a:endParaRPr>
          </a:p>
          <a:p>
            <a:pPr algn="ctr" marL="12700" marR="15240">
              <a:lnSpc>
                <a:spcPts val="7090"/>
              </a:lnSpc>
              <a:spcBef>
                <a:spcPts val="5760"/>
              </a:spcBef>
            </a:pPr>
            <a:r>
              <a:rPr dirty="0" sz="6100" spc="-630">
                <a:latin typeface="Noto Sans CJK JP Regular"/>
                <a:cs typeface="Noto Sans CJK JP Regular"/>
              </a:rPr>
              <a:t>다나와 </a:t>
            </a:r>
            <a:r>
              <a:rPr dirty="0" sz="6100" spc="-690">
                <a:latin typeface="Noto Sans CJK JP Regular"/>
                <a:cs typeface="Noto Sans CJK JP Regular"/>
              </a:rPr>
              <a:t>가서  </a:t>
            </a:r>
            <a:r>
              <a:rPr dirty="0" sz="6100" spc="-600">
                <a:latin typeface="Noto Sans CJK JP Regular"/>
                <a:cs typeface="Noto Sans CJK JP Regular"/>
              </a:rPr>
              <a:t>사면</a:t>
            </a:r>
            <a:r>
              <a:rPr dirty="0" sz="6100" spc="-550">
                <a:latin typeface="Noto Sans CJK JP Regular"/>
                <a:cs typeface="Noto Sans CJK JP Regular"/>
              </a:rPr>
              <a:t> </a:t>
            </a:r>
            <a:r>
              <a:rPr dirty="0" sz="6100" spc="-455">
                <a:latin typeface="Noto Sans CJK JP Regular"/>
                <a:cs typeface="Noto Sans CJK JP Regular"/>
              </a:rPr>
              <a:t>된다!</a:t>
            </a:r>
            <a:endParaRPr sz="6100">
              <a:latin typeface="Noto Sans CJK JP Regular"/>
              <a:cs typeface="Noto Sans CJK JP Regula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845486" y="3945294"/>
            <a:ext cx="3838575" cy="368427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algn="ctr" marR="14604">
              <a:lnSpc>
                <a:spcPct val="100000"/>
              </a:lnSpc>
              <a:spcBef>
                <a:spcPts val="135"/>
              </a:spcBef>
            </a:pPr>
            <a:r>
              <a:rPr dirty="0" sz="9200" spc="-1010">
                <a:latin typeface="Noto Sans CJK JP Regular"/>
                <a:cs typeface="Noto Sans CJK JP Regular"/>
              </a:rPr>
              <a:t>알고리즘</a:t>
            </a:r>
            <a:endParaRPr sz="9200">
              <a:latin typeface="Noto Sans CJK JP Regular"/>
              <a:cs typeface="Noto Sans CJK JP Regular"/>
            </a:endParaRPr>
          </a:p>
          <a:p>
            <a:pPr algn="ctr" marR="13335">
              <a:lnSpc>
                <a:spcPct val="100000"/>
              </a:lnSpc>
              <a:spcBef>
                <a:spcPts val="6684"/>
              </a:spcBef>
            </a:pPr>
            <a:r>
              <a:rPr dirty="0" sz="9200" spc="-350">
                <a:latin typeface="Noto Sans CJK JP Regular"/>
                <a:cs typeface="Noto Sans CJK JP Regular"/>
              </a:rPr>
              <a:t>아..</a:t>
            </a:r>
            <a:endParaRPr sz="9200">
              <a:latin typeface="Noto Sans CJK JP Regular"/>
              <a:cs typeface="Noto Sans CJK JP Regular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836498" y="3005144"/>
            <a:ext cx="6764998" cy="538203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2273029" y="2939470"/>
            <a:ext cx="7333615" cy="5445760"/>
          </a:xfrm>
          <a:custGeom>
            <a:avLst/>
            <a:gdLst/>
            <a:ahLst/>
            <a:cxnLst/>
            <a:rect l="l" t="t" r="r" b="b"/>
            <a:pathLst>
              <a:path w="7333615" h="5445759">
                <a:moveTo>
                  <a:pt x="0" y="0"/>
                </a:moveTo>
                <a:lnTo>
                  <a:pt x="0" y="5445184"/>
                </a:lnTo>
                <a:lnTo>
                  <a:pt x="7333221" y="5445184"/>
                </a:lnTo>
                <a:lnTo>
                  <a:pt x="7333221" y="0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055946" y="2671688"/>
            <a:ext cx="1617270" cy="60070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087359" y="2682159"/>
            <a:ext cx="1554434" cy="594423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087359" y="2682159"/>
            <a:ext cx="1554480" cy="5944235"/>
          </a:xfrm>
          <a:custGeom>
            <a:avLst/>
            <a:gdLst/>
            <a:ahLst/>
            <a:cxnLst/>
            <a:rect l="l" t="t" r="r" b="b"/>
            <a:pathLst>
              <a:path w="1554480" h="5944234">
                <a:moveTo>
                  <a:pt x="0" y="0"/>
                </a:moveTo>
                <a:lnTo>
                  <a:pt x="1554444" y="0"/>
                </a:lnTo>
                <a:lnTo>
                  <a:pt x="1554444" y="5944237"/>
                </a:lnTo>
                <a:lnTo>
                  <a:pt x="0" y="5944237"/>
                </a:lnTo>
                <a:lnTo>
                  <a:pt x="0" y="0"/>
                </a:lnTo>
                <a:close/>
              </a:path>
            </a:pathLst>
          </a:custGeom>
          <a:solidFill>
            <a:srgbClr val="009CFD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1087359" y="5400747"/>
            <a:ext cx="1554480" cy="42799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74295">
              <a:lnSpc>
                <a:spcPct val="100000"/>
              </a:lnSpc>
              <a:spcBef>
                <a:spcPts val="135"/>
              </a:spcBef>
            </a:pPr>
            <a:r>
              <a:rPr dirty="0" sz="2600" spc="-185">
                <a:solidFill>
                  <a:srgbClr val="FFFFFF"/>
                </a:solidFill>
                <a:latin typeface="Noto Sans CJK JP Regular"/>
                <a:cs typeface="Noto Sans CJK JP Regular"/>
              </a:rPr>
              <a:t>학습데이터</a:t>
            </a:r>
            <a:endParaRPr sz="2600">
              <a:latin typeface="Noto Sans CJK JP Regular"/>
              <a:cs typeface="Noto Sans CJK JP Regular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09791" y="866854"/>
            <a:ext cx="2348865" cy="1365885"/>
          </a:xfrm>
          <a:prstGeom prst="rect">
            <a:avLst/>
          </a:prstGeom>
        </p:spPr>
        <p:txBody>
          <a:bodyPr wrap="square" lIns="0" tIns="180340" rIns="0" bIns="0" rtlCol="0" vert="horz">
            <a:spAutoFit/>
          </a:bodyPr>
          <a:lstStyle/>
          <a:p>
            <a:pPr marL="211454" marR="5080" indent="-199390">
              <a:lnSpc>
                <a:spcPct val="77700"/>
              </a:lnSpc>
              <a:spcBef>
                <a:spcPts val="1420"/>
              </a:spcBef>
            </a:pPr>
            <a:r>
              <a:rPr dirty="0" sz="4950" spc="-220">
                <a:latin typeface="Noto Sans CJK JP Regular"/>
                <a:cs typeface="Noto Sans CJK JP Regular"/>
              </a:rPr>
              <a:t>G</a:t>
            </a:r>
            <a:r>
              <a:rPr dirty="0" sz="4950" spc="-225">
                <a:latin typeface="Noto Sans CJK JP Regular"/>
                <a:cs typeface="Noto Sans CJK JP Regular"/>
              </a:rPr>
              <a:t>r</a:t>
            </a:r>
            <a:r>
              <a:rPr dirty="0" sz="4950" spc="-385">
                <a:latin typeface="Noto Sans CJK JP Regular"/>
                <a:cs typeface="Noto Sans CJK JP Regular"/>
              </a:rPr>
              <a:t>a</a:t>
            </a:r>
            <a:r>
              <a:rPr dirty="0" sz="4950" spc="-459">
                <a:latin typeface="Noto Sans CJK JP Regular"/>
                <a:cs typeface="Noto Sans CJK JP Regular"/>
              </a:rPr>
              <a:t>d</a:t>
            </a:r>
            <a:r>
              <a:rPr dirty="0" sz="4950" spc="-250">
                <a:latin typeface="Noto Sans CJK JP Regular"/>
                <a:cs typeface="Noto Sans CJK JP Regular"/>
              </a:rPr>
              <a:t>i</a:t>
            </a:r>
            <a:r>
              <a:rPr dirty="0" sz="4950" spc="-335">
                <a:latin typeface="Noto Sans CJK JP Regular"/>
                <a:cs typeface="Noto Sans CJK JP Regular"/>
              </a:rPr>
              <a:t>e</a:t>
            </a:r>
            <a:r>
              <a:rPr dirty="0" sz="4950" spc="-310">
                <a:latin typeface="Noto Sans CJK JP Regular"/>
                <a:cs typeface="Noto Sans CJK JP Regular"/>
              </a:rPr>
              <a:t>n</a:t>
            </a:r>
            <a:r>
              <a:rPr dirty="0" sz="4950" spc="180">
                <a:latin typeface="Noto Sans CJK JP Regular"/>
                <a:cs typeface="Noto Sans CJK JP Regular"/>
              </a:rPr>
              <a:t>t  </a:t>
            </a:r>
            <a:r>
              <a:rPr dirty="0" sz="4950" spc="-235">
                <a:latin typeface="Noto Sans CJK JP Regular"/>
                <a:cs typeface="Noto Sans CJK JP Regular"/>
              </a:rPr>
              <a:t>Decent</a:t>
            </a:r>
            <a:endParaRPr sz="4950">
              <a:latin typeface="Noto Sans CJK JP Regular"/>
              <a:cs typeface="Noto Sans CJK JP Regular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750495" y="2694127"/>
            <a:ext cx="1617270" cy="106544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6781908" y="2704598"/>
            <a:ext cx="1554444" cy="100261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6781908" y="2704598"/>
            <a:ext cx="1554480" cy="1002665"/>
          </a:xfrm>
          <a:custGeom>
            <a:avLst/>
            <a:gdLst/>
            <a:ahLst/>
            <a:cxnLst/>
            <a:rect l="l" t="t" r="r" b="b"/>
            <a:pathLst>
              <a:path w="1554479" h="1002664">
                <a:moveTo>
                  <a:pt x="0" y="0"/>
                </a:moveTo>
                <a:lnTo>
                  <a:pt x="1554444" y="0"/>
                </a:lnTo>
                <a:lnTo>
                  <a:pt x="1554444" y="1002618"/>
                </a:lnTo>
                <a:lnTo>
                  <a:pt x="0" y="1002618"/>
                </a:lnTo>
                <a:lnTo>
                  <a:pt x="0" y="0"/>
                </a:lnTo>
                <a:close/>
              </a:path>
            </a:pathLst>
          </a:custGeom>
          <a:solidFill>
            <a:srgbClr val="009CFD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6750495" y="3922205"/>
            <a:ext cx="1617270" cy="106544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6781908" y="3932676"/>
            <a:ext cx="1554444" cy="100261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6781908" y="3932676"/>
            <a:ext cx="1554480" cy="1002665"/>
          </a:xfrm>
          <a:custGeom>
            <a:avLst/>
            <a:gdLst/>
            <a:ahLst/>
            <a:cxnLst/>
            <a:rect l="l" t="t" r="r" b="b"/>
            <a:pathLst>
              <a:path w="1554479" h="1002664">
                <a:moveTo>
                  <a:pt x="0" y="0"/>
                </a:moveTo>
                <a:lnTo>
                  <a:pt x="1554444" y="0"/>
                </a:lnTo>
                <a:lnTo>
                  <a:pt x="1554444" y="1002618"/>
                </a:lnTo>
                <a:lnTo>
                  <a:pt x="0" y="1002618"/>
                </a:lnTo>
                <a:lnTo>
                  <a:pt x="0" y="0"/>
                </a:lnTo>
                <a:close/>
              </a:path>
            </a:pathLst>
          </a:custGeom>
          <a:solidFill>
            <a:srgbClr val="009CFD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6750495" y="5150282"/>
            <a:ext cx="1617270" cy="106544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6781908" y="5160753"/>
            <a:ext cx="1554444" cy="100261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6781908" y="5160753"/>
            <a:ext cx="1554480" cy="1002665"/>
          </a:xfrm>
          <a:custGeom>
            <a:avLst/>
            <a:gdLst/>
            <a:ahLst/>
            <a:cxnLst/>
            <a:rect l="l" t="t" r="r" b="b"/>
            <a:pathLst>
              <a:path w="1554479" h="1002664">
                <a:moveTo>
                  <a:pt x="0" y="0"/>
                </a:moveTo>
                <a:lnTo>
                  <a:pt x="1554444" y="0"/>
                </a:lnTo>
                <a:lnTo>
                  <a:pt x="1554444" y="1002618"/>
                </a:lnTo>
                <a:lnTo>
                  <a:pt x="0" y="1002618"/>
                </a:lnTo>
                <a:lnTo>
                  <a:pt x="0" y="0"/>
                </a:lnTo>
                <a:close/>
              </a:path>
            </a:pathLst>
          </a:custGeom>
          <a:solidFill>
            <a:srgbClr val="009CFD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6750495" y="6378360"/>
            <a:ext cx="1617270" cy="106544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6781908" y="6388821"/>
            <a:ext cx="1554444" cy="100262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6781908" y="6388821"/>
            <a:ext cx="1554480" cy="1002665"/>
          </a:xfrm>
          <a:custGeom>
            <a:avLst/>
            <a:gdLst/>
            <a:ahLst/>
            <a:cxnLst/>
            <a:rect l="l" t="t" r="r" b="b"/>
            <a:pathLst>
              <a:path w="1554479" h="1002665">
                <a:moveTo>
                  <a:pt x="0" y="0"/>
                </a:moveTo>
                <a:lnTo>
                  <a:pt x="1554444" y="0"/>
                </a:lnTo>
                <a:lnTo>
                  <a:pt x="1554444" y="1002629"/>
                </a:lnTo>
                <a:lnTo>
                  <a:pt x="0" y="1002629"/>
                </a:lnTo>
                <a:lnTo>
                  <a:pt x="0" y="0"/>
                </a:lnTo>
                <a:close/>
              </a:path>
            </a:pathLst>
          </a:custGeom>
          <a:solidFill>
            <a:srgbClr val="009CFD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6750495" y="7606427"/>
            <a:ext cx="1617270" cy="106544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6781908" y="7616900"/>
            <a:ext cx="1554444" cy="1002616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6781908" y="7616898"/>
            <a:ext cx="1554480" cy="1002665"/>
          </a:xfrm>
          <a:custGeom>
            <a:avLst/>
            <a:gdLst/>
            <a:ahLst/>
            <a:cxnLst/>
            <a:rect l="l" t="t" r="r" b="b"/>
            <a:pathLst>
              <a:path w="1554479" h="1002665">
                <a:moveTo>
                  <a:pt x="0" y="0"/>
                </a:moveTo>
                <a:lnTo>
                  <a:pt x="1554444" y="0"/>
                </a:lnTo>
                <a:lnTo>
                  <a:pt x="1554444" y="1002618"/>
                </a:lnTo>
                <a:lnTo>
                  <a:pt x="0" y="1002618"/>
                </a:lnTo>
                <a:lnTo>
                  <a:pt x="0" y="0"/>
                </a:lnTo>
                <a:close/>
              </a:path>
            </a:pathLst>
          </a:custGeom>
          <a:solidFill>
            <a:srgbClr val="009CFD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 txBox="1">
            <a:spLocks noGrp="1"/>
          </p:cNvSpPr>
          <p:nvPr>
            <p:ph type="title"/>
          </p:nvPr>
        </p:nvSpPr>
        <p:spPr>
          <a:xfrm>
            <a:off x="6217476" y="458489"/>
            <a:ext cx="2854325" cy="1962785"/>
          </a:xfrm>
          <a:prstGeom prst="rect"/>
        </p:spPr>
        <p:txBody>
          <a:bodyPr wrap="square" lIns="0" tIns="175260" rIns="0" bIns="0" rtlCol="0" vert="horz">
            <a:spAutoFit/>
          </a:bodyPr>
          <a:lstStyle/>
          <a:p>
            <a:pPr algn="ctr" marL="12700" marR="23495">
              <a:lnSpc>
                <a:spcPct val="78400"/>
              </a:lnSpc>
              <a:spcBef>
                <a:spcPts val="1380"/>
              </a:spcBef>
            </a:pPr>
            <a:r>
              <a:rPr dirty="0" sz="4950" spc="-215">
                <a:solidFill>
                  <a:srgbClr val="000000"/>
                </a:solidFill>
              </a:rPr>
              <a:t>Stochastic  </a:t>
            </a:r>
            <a:r>
              <a:rPr dirty="0" sz="4950" spc="-240">
                <a:solidFill>
                  <a:srgbClr val="000000"/>
                </a:solidFill>
              </a:rPr>
              <a:t>Gradient  </a:t>
            </a:r>
            <a:r>
              <a:rPr dirty="0" sz="4950" spc="-235">
                <a:solidFill>
                  <a:srgbClr val="000000"/>
                </a:solidFill>
              </a:rPr>
              <a:t>Decent</a:t>
            </a:r>
            <a:endParaRPr sz="4950"/>
          </a:p>
        </p:txBody>
      </p:sp>
      <p:sp>
        <p:nvSpPr>
          <p:cNvPr id="25" name="object 25"/>
          <p:cNvSpPr txBox="1"/>
          <p:nvPr/>
        </p:nvSpPr>
        <p:spPr>
          <a:xfrm>
            <a:off x="6699137" y="9065557"/>
            <a:ext cx="3158490" cy="1261110"/>
          </a:xfrm>
          <a:prstGeom prst="rect">
            <a:avLst/>
          </a:prstGeom>
        </p:spPr>
        <p:txBody>
          <a:bodyPr wrap="square" lIns="0" tIns="50165" rIns="0" bIns="0" rtlCol="0" vert="horz">
            <a:spAutoFit/>
          </a:bodyPr>
          <a:lstStyle/>
          <a:p>
            <a:pPr marL="12700" marR="5080">
              <a:lnSpc>
                <a:spcPts val="4780"/>
              </a:lnSpc>
              <a:spcBef>
                <a:spcPts val="395"/>
              </a:spcBef>
            </a:pPr>
            <a:r>
              <a:rPr dirty="0" sz="4100" spc="-320">
                <a:latin typeface="Noto Sans CJK JP Regular"/>
                <a:cs typeface="Noto Sans CJK JP Regular"/>
              </a:rPr>
              <a:t>작은 토막마다  일단</a:t>
            </a:r>
            <a:r>
              <a:rPr dirty="0" sz="4100" spc="-170">
                <a:latin typeface="Noto Sans CJK JP Regular"/>
                <a:cs typeface="Noto Sans CJK JP Regular"/>
              </a:rPr>
              <a:t> </a:t>
            </a:r>
            <a:r>
              <a:rPr dirty="0" sz="4100" spc="-265">
                <a:latin typeface="Noto Sans CJK JP Regular"/>
                <a:cs typeface="Noto Sans CJK JP Regular"/>
              </a:rPr>
              <a:t>1스텝간다.</a:t>
            </a:r>
            <a:endParaRPr sz="4100">
              <a:latin typeface="Noto Sans CJK JP Regular"/>
              <a:cs typeface="Noto Sans CJK JP Regular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3171086" y="2894571"/>
            <a:ext cx="0" cy="5378450"/>
          </a:xfrm>
          <a:custGeom>
            <a:avLst/>
            <a:gdLst/>
            <a:ahLst/>
            <a:cxnLst/>
            <a:rect l="l" t="t" r="r" b="b"/>
            <a:pathLst>
              <a:path w="0" h="5378450">
                <a:moveTo>
                  <a:pt x="0" y="0"/>
                </a:moveTo>
                <a:lnTo>
                  <a:pt x="0" y="5377909"/>
                </a:lnTo>
              </a:path>
            </a:pathLst>
          </a:custGeom>
          <a:ln w="628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3045436" y="2863158"/>
            <a:ext cx="251460" cy="0"/>
          </a:xfrm>
          <a:custGeom>
            <a:avLst/>
            <a:gdLst/>
            <a:ahLst/>
            <a:cxnLst/>
            <a:rect l="l" t="t" r="r" b="b"/>
            <a:pathLst>
              <a:path w="251460" h="0">
                <a:moveTo>
                  <a:pt x="251301" y="0"/>
                </a:moveTo>
                <a:lnTo>
                  <a:pt x="0" y="0"/>
                </a:lnTo>
              </a:path>
            </a:pathLst>
          </a:custGeom>
          <a:ln w="628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3045436" y="8241068"/>
            <a:ext cx="251460" cy="251460"/>
          </a:xfrm>
          <a:custGeom>
            <a:avLst/>
            <a:gdLst/>
            <a:ahLst/>
            <a:cxnLst/>
            <a:rect l="l" t="t" r="r" b="b"/>
            <a:pathLst>
              <a:path w="251460" h="251459">
                <a:moveTo>
                  <a:pt x="251301" y="0"/>
                </a:moveTo>
                <a:lnTo>
                  <a:pt x="0" y="0"/>
                </a:lnTo>
                <a:lnTo>
                  <a:pt x="125650" y="251301"/>
                </a:lnTo>
                <a:lnTo>
                  <a:pt x="25130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 txBox="1"/>
          <p:nvPr/>
        </p:nvSpPr>
        <p:spPr>
          <a:xfrm>
            <a:off x="699320" y="9065557"/>
            <a:ext cx="3702050" cy="1261110"/>
          </a:xfrm>
          <a:prstGeom prst="rect">
            <a:avLst/>
          </a:prstGeom>
        </p:spPr>
        <p:txBody>
          <a:bodyPr wrap="square" lIns="0" tIns="50165" rIns="0" bIns="0" rtlCol="0" vert="horz">
            <a:spAutoFit/>
          </a:bodyPr>
          <a:lstStyle/>
          <a:p>
            <a:pPr marL="12700" marR="5080">
              <a:lnSpc>
                <a:spcPts val="4780"/>
              </a:lnSpc>
              <a:spcBef>
                <a:spcPts val="395"/>
              </a:spcBef>
            </a:pPr>
            <a:r>
              <a:rPr dirty="0" sz="4100" spc="-320">
                <a:latin typeface="Noto Sans CJK JP Regular"/>
                <a:cs typeface="Noto Sans CJK JP Regular"/>
              </a:rPr>
              <a:t>전부다 읽고나서  최적의 </a:t>
            </a:r>
            <a:r>
              <a:rPr dirty="0" sz="4100" spc="-310">
                <a:latin typeface="Noto Sans CJK JP Regular"/>
                <a:cs typeface="Noto Sans CJK JP Regular"/>
              </a:rPr>
              <a:t>1스텝</a:t>
            </a:r>
            <a:r>
              <a:rPr dirty="0" sz="4100" spc="-540">
                <a:latin typeface="Noto Sans CJK JP Regular"/>
                <a:cs typeface="Noto Sans CJK JP Regular"/>
              </a:rPr>
              <a:t> </a:t>
            </a:r>
            <a:r>
              <a:rPr dirty="0" sz="4100" spc="-220">
                <a:latin typeface="Noto Sans CJK JP Regular"/>
                <a:cs typeface="Noto Sans CJK JP Regular"/>
              </a:rPr>
              <a:t>간다.</a:t>
            </a:r>
            <a:endParaRPr sz="4100">
              <a:latin typeface="Noto Sans CJK JP Regular"/>
              <a:cs typeface="Noto Sans CJK JP Regular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3369395" y="5264625"/>
            <a:ext cx="2112645" cy="65405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4100" spc="-229">
                <a:latin typeface="Noto Sans CJK JP Regular"/>
                <a:cs typeface="Noto Sans CJK JP Regular"/>
              </a:rPr>
              <a:t>full-batch</a:t>
            </a:r>
            <a:endParaRPr sz="4100">
              <a:latin typeface="Noto Sans CJK JP Regular"/>
              <a:cs typeface="Noto Sans CJK JP Regular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8777376" y="2767423"/>
            <a:ext cx="0" cy="720090"/>
          </a:xfrm>
          <a:custGeom>
            <a:avLst/>
            <a:gdLst/>
            <a:ahLst/>
            <a:cxnLst/>
            <a:rect l="l" t="t" r="r" b="b"/>
            <a:pathLst>
              <a:path w="0" h="720089">
                <a:moveTo>
                  <a:pt x="0" y="0"/>
                </a:moveTo>
                <a:lnTo>
                  <a:pt x="0" y="719904"/>
                </a:lnTo>
              </a:path>
            </a:pathLst>
          </a:custGeom>
          <a:ln w="628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8651726" y="2736010"/>
            <a:ext cx="251460" cy="0"/>
          </a:xfrm>
          <a:custGeom>
            <a:avLst/>
            <a:gdLst/>
            <a:ahLst/>
            <a:cxnLst/>
            <a:rect l="l" t="t" r="r" b="b"/>
            <a:pathLst>
              <a:path w="251459" h="0">
                <a:moveTo>
                  <a:pt x="251301" y="0"/>
                </a:moveTo>
                <a:lnTo>
                  <a:pt x="0" y="0"/>
                </a:lnTo>
              </a:path>
            </a:pathLst>
          </a:custGeom>
          <a:ln w="628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8651736" y="3455915"/>
            <a:ext cx="251460" cy="251460"/>
          </a:xfrm>
          <a:custGeom>
            <a:avLst/>
            <a:gdLst/>
            <a:ahLst/>
            <a:cxnLst/>
            <a:rect l="l" t="t" r="r" b="b"/>
            <a:pathLst>
              <a:path w="251459" h="251460">
                <a:moveTo>
                  <a:pt x="251290" y="0"/>
                </a:moveTo>
                <a:lnTo>
                  <a:pt x="0" y="0"/>
                </a:lnTo>
                <a:lnTo>
                  <a:pt x="125640" y="251301"/>
                </a:lnTo>
                <a:lnTo>
                  <a:pt x="25129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8777376" y="3995501"/>
            <a:ext cx="0" cy="720090"/>
          </a:xfrm>
          <a:custGeom>
            <a:avLst/>
            <a:gdLst/>
            <a:ahLst/>
            <a:cxnLst/>
            <a:rect l="l" t="t" r="r" b="b"/>
            <a:pathLst>
              <a:path w="0" h="720089">
                <a:moveTo>
                  <a:pt x="0" y="0"/>
                </a:moveTo>
                <a:lnTo>
                  <a:pt x="0" y="719904"/>
                </a:lnTo>
              </a:path>
            </a:pathLst>
          </a:custGeom>
          <a:ln w="628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8651726" y="3964088"/>
            <a:ext cx="251460" cy="0"/>
          </a:xfrm>
          <a:custGeom>
            <a:avLst/>
            <a:gdLst/>
            <a:ahLst/>
            <a:cxnLst/>
            <a:rect l="l" t="t" r="r" b="b"/>
            <a:pathLst>
              <a:path w="251459" h="0">
                <a:moveTo>
                  <a:pt x="251301" y="0"/>
                </a:moveTo>
                <a:lnTo>
                  <a:pt x="0" y="0"/>
                </a:lnTo>
              </a:path>
            </a:pathLst>
          </a:custGeom>
          <a:ln w="628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8651736" y="4683993"/>
            <a:ext cx="251460" cy="251460"/>
          </a:xfrm>
          <a:custGeom>
            <a:avLst/>
            <a:gdLst/>
            <a:ahLst/>
            <a:cxnLst/>
            <a:rect l="l" t="t" r="r" b="b"/>
            <a:pathLst>
              <a:path w="251459" h="251460">
                <a:moveTo>
                  <a:pt x="251290" y="0"/>
                </a:moveTo>
                <a:lnTo>
                  <a:pt x="0" y="0"/>
                </a:lnTo>
                <a:lnTo>
                  <a:pt x="125640" y="251301"/>
                </a:lnTo>
                <a:lnTo>
                  <a:pt x="25129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8777376" y="5223579"/>
            <a:ext cx="0" cy="720090"/>
          </a:xfrm>
          <a:custGeom>
            <a:avLst/>
            <a:gdLst/>
            <a:ahLst/>
            <a:cxnLst/>
            <a:rect l="l" t="t" r="r" b="b"/>
            <a:pathLst>
              <a:path w="0" h="720089">
                <a:moveTo>
                  <a:pt x="0" y="0"/>
                </a:moveTo>
                <a:lnTo>
                  <a:pt x="0" y="719904"/>
                </a:lnTo>
              </a:path>
            </a:pathLst>
          </a:custGeom>
          <a:ln w="628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8651726" y="5192166"/>
            <a:ext cx="251460" cy="0"/>
          </a:xfrm>
          <a:custGeom>
            <a:avLst/>
            <a:gdLst/>
            <a:ahLst/>
            <a:cxnLst/>
            <a:rect l="l" t="t" r="r" b="b"/>
            <a:pathLst>
              <a:path w="251459" h="0">
                <a:moveTo>
                  <a:pt x="251301" y="0"/>
                </a:moveTo>
                <a:lnTo>
                  <a:pt x="0" y="0"/>
                </a:lnTo>
              </a:path>
            </a:pathLst>
          </a:custGeom>
          <a:ln w="628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8651736" y="5912071"/>
            <a:ext cx="251460" cy="251460"/>
          </a:xfrm>
          <a:custGeom>
            <a:avLst/>
            <a:gdLst/>
            <a:ahLst/>
            <a:cxnLst/>
            <a:rect l="l" t="t" r="r" b="b"/>
            <a:pathLst>
              <a:path w="251459" h="251460">
                <a:moveTo>
                  <a:pt x="251290" y="0"/>
                </a:moveTo>
                <a:lnTo>
                  <a:pt x="0" y="0"/>
                </a:lnTo>
                <a:lnTo>
                  <a:pt x="125640" y="251301"/>
                </a:lnTo>
                <a:lnTo>
                  <a:pt x="25129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8777376" y="6451646"/>
            <a:ext cx="0" cy="720090"/>
          </a:xfrm>
          <a:custGeom>
            <a:avLst/>
            <a:gdLst/>
            <a:ahLst/>
            <a:cxnLst/>
            <a:rect l="l" t="t" r="r" b="b"/>
            <a:pathLst>
              <a:path w="0" h="720090">
                <a:moveTo>
                  <a:pt x="0" y="0"/>
                </a:moveTo>
                <a:lnTo>
                  <a:pt x="0" y="719915"/>
                </a:lnTo>
              </a:path>
            </a:pathLst>
          </a:custGeom>
          <a:ln w="628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8651726" y="6420233"/>
            <a:ext cx="251460" cy="0"/>
          </a:xfrm>
          <a:custGeom>
            <a:avLst/>
            <a:gdLst/>
            <a:ahLst/>
            <a:cxnLst/>
            <a:rect l="l" t="t" r="r" b="b"/>
            <a:pathLst>
              <a:path w="251459" h="0">
                <a:moveTo>
                  <a:pt x="251301" y="0"/>
                </a:moveTo>
                <a:lnTo>
                  <a:pt x="0" y="0"/>
                </a:lnTo>
              </a:path>
            </a:pathLst>
          </a:custGeom>
          <a:ln w="628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8651736" y="7140149"/>
            <a:ext cx="251460" cy="251460"/>
          </a:xfrm>
          <a:custGeom>
            <a:avLst/>
            <a:gdLst/>
            <a:ahLst/>
            <a:cxnLst/>
            <a:rect l="l" t="t" r="r" b="b"/>
            <a:pathLst>
              <a:path w="251459" h="251459">
                <a:moveTo>
                  <a:pt x="251290" y="0"/>
                </a:moveTo>
                <a:lnTo>
                  <a:pt x="0" y="0"/>
                </a:lnTo>
                <a:lnTo>
                  <a:pt x="125640" y="251301"/>
                </a:lnTo>
                <a:lnTo>
                  <a:pt x="25129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8777376" y="7679724"/>
            <a:ext cx="0" cy="720090"/>
          </a:xfrm>
          <a:custGeom>
            <a:avLst/>
            <a:gdLst/>
            <a:ahLst/>
            <a:cxnLst/>
            <a:rect l="l" t="t" r="r" b="b"/>
            <a:pathLst>
              <a:path w="0" h="720090">
                <a:moveTo>
                  <a:pt x="0" y="0"/>
                </a:moveTo>
                <a:lnTo>
                  <a:pt x="0" y="719904"/>
                </a:lnTo>
              </a:path>
            </a:pathLst>
          </a:custGeom>
          <a:ln w="628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8651726" y="7648311"/>
            <a:ext cx="251460" cy="0"/>
          </a:xfrm>
          <a:custGeom>
            <a:avLst/>
            <a:gdLst/>
            <a:ahLst/>
            <a:cxnLst/>
            <a:rect l="l" t="t" r="r" b="b"/>
            <a:pathLst>
              <a:path w="251459" h="0">
                <a:moveTo>
                  <a:pt x="251301" y="0"/>
                </a:moveTo>
                <a:lnTo>
                  <a:pt x="0" y="0"/>
                </a:lnTo>
              </a:path>
            </a:pathLst>
          </a:custGeom>
          <a:ln w="628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8651736" y="8368216"/>
            <a:ext cx="251460" cy="251460"/>
          </a:xfrm>
          <a:custGeom>
            <a:avLst/>
            <a:gdLst/>
            <a:ahLst/>
            <a:cxnLst/>
            <a:rect l="l" t="t" r="r" b="b"/>
            <a:pathLst>
              <a:path w="251459" h="251459">
                <a:moveTo>
                  <a:pt x="251290" y="0"/>
                </a:moveTo>
                <a:lnTo>
                  <a:pt x="0" y="0"/>
                </a:lnTo>
                <a:lnTo>
                  <a:pt x="125640" y="251301"/>
                </a:lnTo>
                <a:lnTo>
                  <a:pt x="25129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 txBox="1"/>
          <p:nvPr/>
        </p:nvSpPr>
        <p:spPr>
          <a:xfrm>
            <a:off x="8971319" y="2814438"/>
            <a:ext cx="2378710" cy="1878964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4100" spc="-260">
                <a:latin typeface="Noto Sans CJK JP Regular"/>
                <a:cs typeface="Noto Sans CJK JP Regular"/>
              </a:rPr>
              <a:t>mini-batch</a:t>
            </a:r>
            <a:endParaRPr sz="4100">
              <a:latin typeface="Noto Sans CJK JP Regular"/>
              <a:cs typeface="Noto Sans CJK JP Regular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41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4100" spc="-260">
                <a:latin typeface="Noto Sans CJK JP Regular"/>
                <a:cs typeface="Noto Sans CJK JP Regular"/>
              </a:rPr>
              <a:t>mini-batch</a:t>
            </a:r>
            <a:endParaRPr sz="4100">
              <a:latin typeface="Noto Sans CJK JP Regular"/>
              <a:cs typeface="Noto Sans CJK JP Regular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8971319" y="5264625"/>
            <a:ext cx="2378710" cy="65405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4100" spc="-260">
                <a:latin typeface="Noto Sans CJK JP Regular"/>
                <a:cs typeface="Noto Sans CJK JP Regular"/>
              </a:rPr>
              <a:t>mini-batch</a:t>
            </a:r>
            <a:endParaRPr sz="4100">
              <a:latin typeface="Noto Sans CJK JP Regular"/>
              <a:cs typeface="Noto Sans CJK JP Regular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8971319" y="6500190"/>
            <a:ext cx="2378710" cy="1878964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4100" spc="-260">
                <a:latin typeface="Noto Sans CJK JP Regular"/>
                <a:cs typeface="Noto Sans CJK JP Regular"/>
              </a:rPr>
              <a:t>mini-batch</a:t>
            </a:r>
            <a:endParaRPr sz="4100">
              <a:latin typeface="Noto Sans CJK JP Regular"/>
              <a:cs typeface="Noto Sans CJK JP Regular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41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4100" spc="-260">
                <a:latin typeface="Noto Sans CJK JP Regular"/>
                <a:cs typeface="Noto Sans CJK JP Regular"/>
              </a:rPr>
              <a:t>mini-batch</a:t>
            </a:r>
            <a:endParaRPr sz="4100">
              <a:latin typeface="Noto Sans CJK JP Regular"/>
              <a:cs typeface="Noto Sans CJK JP Regular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714813" y="31277"/>
            <a:ext cx="4695825" cy="1292225"/>
          </a:xfrm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8300" spc="-204">
                <a:solidFill>
                  <a:srgbClr val="000000"/>
                </a:solidFill>
              </a:rPr>
              <a:t>GD </a:t>
            </a:r>
            <a:r>
              <a:rPr dirty="0" sz="8300" spc="-180">
                <a:solidFill>
                  <a:srgbClr val="000000"/>
                </a:solidFill>
              </a:rPr>
              <a:t>vs</a:t>
            </a:r>
            <a:r>
              <a:rPr dirty="0" sz="8300" spc="-1260">
                <a:solidFill>
                  <a:srgbClr val="000000"/>
                </a:solidFill>
              </a:rPr>
              <a:t> </a:t>
            </a:r>
            <a:r>
              <a:rPr dirty="0" sz="8300" spc="-325">
                <a:solidFill>
                  <a:srgbClr val="000000"/>
                </a:solidFill>
              </a:rPr>
              <a:t>SGD</a:t>
            </a:r>
            <a:endParaRPr sz="8300"/>
          </a:p>
        </p:txBody>
      </p:sp>
      <p:sp>
        <p:nvSpPr>
          <p:cNvPr id="3" name="object 3"/>
          <p:cNvSpPr/>
          <p:nvPr/>
        </p:nvSpPr>
        <p:spPr>
          <a:xfrm>
            <a:off x="1614409" y="1700556"/>
            <a:ext cx="11034420" cy="8780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681745" y="1590904"/>
            <a:ext cx="11969750" cy="8888095"/>
          </a:xfrm>
          <a:prstGeom prst="rect">
            <a:avLst/>
          </a:prstGeom>
          <a:ln w="20941">
            <a:solidFill>
              <a:srgbClr val="000000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4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4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4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4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4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4300">
              <a:latin typeface="Times New Roman"/>
              <a:cs typeface="Times New Roman"/>
            </a:endParaRPr>
          </a:p>
          <a:p>
            <a:pPr marL="7485380">
              <a:lnSpc>
                <a:spcPct val="100000"/>
              </a:lnSpc>
            </a:pPr>
            <a:r>
              <a:rPr dirty="0" sz="4100" spc="-320">
                <a:latin typeface="Noto Sans CJK JP Regular"/>
                <a:cs typeface="Noto Sans CJK JP Regular"/>
              </a:rPr>
              <a:t>목적지</a:t>
            </a:r>
            <a:endParaRPr sz="4100">
              <a:latin typeface="Noto Sans CJK JP Regular"/>
              <a:cs typeface="Noto Sans CJK JP Regula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3348149" y="1348514"/>
            <a:ext cx="6090920" cy="9154160"/>
          </a:xfrm>
          <a:prstGeom prst="rect">
            <a:avLst/>
          </a:prstGeom>
        </p:spPr>
        <p:txBody>
          <a:bodyPr wrap="square" lIns="0" tIns="57785" rIns="0" bIns="0" rtlCol="0" vert="horz">
            <a:spAutoFit/>
          </a:bodyPr>
          <a:lstStyle/>
          <a:p>
            <a:pPr marL="12700" marR="1496060">
              <a:lnSpc>
                <a:spcPct val="102299"/>
              </a:lnSpc>
              <a:spcBef>
                <a:spcPts val="455"/>
              </a:spcBef>
            </a:pPr>
            <a:r>
              <a:rPr dirty="0" sz="4950" spc="-110">
                <a:solidFill>
                  <a:srgbClr val="000405"/>
                </a:solidFill>
                <a:latin typeface="Noto Sans CJK JP Regular"/>
                <a:cs typeface="Noto Sans CJK JP Regular"/>
              </a:rPr>
              <a:t>Gradient</a:t>
            </a:r>
            <a:r>
              <a:rPr dirty="0" sz="4950" spc="-390">
                <a:solidFill>
                  <a:srgbClr val="000405"/>
                </a:solidFill>
                <a:latin typeface="Noto Sans CJK JP Regular"/>
                <a:cs typeface="Noto Sans CJK JP Regular"/>
              </a:rPr>
              <a:t> </a:t>
            </a:r>
            <a:r>
              <a:rPr dirty="0" sz="4950" spc="-70">
                <a:solidFill>
                  <a:srgbClr val="000405"/>
                </a:solidFill>
                <a:latin typeface="Noto Sans CJK JP Regular"/>
                <a:cs typeface="Noto Sans CJK JP Regular"/>
              </a:rPr>
              <a:t>Decent  </a:t>
            </a:r>
            <a:r>
              <a:rPr dirty="0" sz="4100" spc="-320">
                <a:latin typeface="Noto Sans CJK JP Regular"/>
                <a:cs typeface="Noto Sans CJK JP Regular"/>
              </a:rPr>
              <a:t>모든 걸 </a:t>
            </a:r>
            <a:r>
              <a:rPr dirty="0" sz="4100" spc="-254">
                <a:latin typeface="Noto Sans CJK JP Regular"/>
                <a:cs typeface="Noto Sans CJK JP Regular"/>
              </a:rPr>
              <a:t>계산(1시간)후  </a:t>
            </a:r>
            <a:r>
              <a:rPr dirty="0" sz="4100" spc="-320">
                <a:latin typeface="Noto Sans CJK JP Regular"/>
                <a:cs typeface="Noto Sans CJK JP Regular"/>
              </a:rPr>
              <a:t>최적의</a:t>
            </a:r>
            <a:r>
              <a:rPr dirty="0" sz="4100" spc="-100">
                <a:latin typeface="Noto Sans CJK JP Regular"/>
                <a:cs typeface="Noto Sans CJK JP Regular"/>
              </a:rPr>
              <a:t> </a:t>
            </a:r>
            <a:r>
              <a:rPr dirty="0" sz="4100" spc="-320">
                <a:latin typeface="Noto Sans CJK JP Regular"/>
                <a:cs typeface="Noto Sans CJK JP Regular"/>
              </a:rPr>
              <a:t>한스텝</a:t>
            </a:r>
            <a:endParaRPr sz="4100">
              <a:latin typeface="Noto Sans CJK JP Regular"/>
              <a:cs typeface="Noto Sans CJK JP Regular"/>
            </a:endParaRPr>
          </a:p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4100" spc="-170">
                <a:latin typeface="Noto Sans CJK JP Regular"/>
                <a:cs typeface="Noto Sans CJK JP Regular"/>
              </a:rPr>
              <a:t>6스텝 </a:t>
            </a:r>
            <a:r>
              <a:rPr dirty="0" sz="4100" spc="-200">
                <a:latin typeface="Noto Sans CJK JP Regular"/>
                <a:cs typeface="Noto Sans CJK JP Regular"/>
              </a:rPr>
              <a:t>* </a:t>
            </a:r>
            <a:r>
              <a:rPr dirty="0" sz="4100" spc="-310">
                <a:latin typeface="Noto Sans CJK JP Regular"/>
                <a:cs typeface="Noto Sans CJK JP Regular"/>
              </a:rPr>
              <a:t>1시간 </a:t>
            </a:r>
            <a:r>
              <a:rPr dirty="0" sz="4100" spc="-305">
                <a:latin typeface="Noto Sans CJK JP Regular"/>
                <a:cs typeface="Noto Sans CJK JP Regular"/>
              </a:rPr>
              <a:t>=</a:t>
            </a:r>
            <a:r>
              <a:rPr dirty="0" sz="4100" spc="-325">
                <a:latin typeface="Noto Sans CJK JP Regular"/>
                <a:cs typeface="Noto Sans CJK JP Regular"/>
              </a:rPr>
              <a:t> </a:t>
            </a:r>
            <a:r>
              <a:rPr dirty="0" sz="4100" spc="-170">
                <a:latin typeface="Noto Sans CJK JP Regular"/>
                <a:cs typeface="Noto Sans CJK JP Regular"/>
              </a:rPr>
              <a:t>6시간</a:t>
            </a:r>
            <a:endParaRPr sz="4100">
              <a:latin typeface="Noto Sans CJK JP Regular"/>
              <a:cs typeface="Noto Sans CJK JP Regular"/>
            </a:endParaRPr>
          </a:p>
          <a:p>
            <a:pPr marL="12700">
              <a:lnSpc>
                <a:spcPct val="100000"/>
              </a:lnSpc>
              <a:spcBef>
                <a:spcPts val="345"/>
              </a:spcBef>
            </a:pPr>
            <a:r>
              <a:rPr dirty="0" sz="4850" spc="-390">
                <a:latin typeface="Noto Sans CJK JP Regular"/>
                <a:cs typeface="Noto Sans CJK JP Regular"/>
              </a:rPr>
              <a:t>최적인데 너무</a:t>
            </a:r>
            <a:r>
              <a:rPr dirty="0" sz="4850" spc="-550">
                <a:latin typeface="Noto Sans CJK JP Regular"/>
                <a:cs typeface="Noto Sans CJK JP Regular"/>
              </a:rPr>
              <a:t> </a:t>
            </a:r>
            <a:r>
              <a:rPr dirty="0" sz="4850" spc="-250">
                <a:latin typeface="Noto Sans CJK JP Regular"/>
                <a:cs typeface="Noto Sans CJK JP Regular"/>
              </a:rPr>
              <a:t>느리다!</a:t>
            </a:r>
            <a:endParaRPr sz="4850">
              <a:latin typeface="Noto Sans CJK JP Regular"/>
              <a:cs typeface="Noto Sans CJK JP Regular"/>
            </a:endParaRPr>
          </a:p>
          <a:p>
            <a:pPr marL="12700" marR="1215390">
              <a:lnSpc>
                <a:spcPct val="105700"/>
              </a:lnSpc>
              <a:spcBef>
                <a:spcPts val="3390"/>
              </a:spcBef>
            </a:pPr>
            <a:r>
              <a:rPr dirty="0" sz="4950" spc="-60">
                <a:solidFill>
                  <a:srgbClr val="FF2600"/>
                </a:solidFill>
                <a:latin typeface="Noto Sans CJK JP Regular"/>
                <a:cs typeface="Noto Sans CJK JP Regular"/>
              </a:rPr>
              <a:t>Stochastic  </a:t>
            </a:r>
            <a:r>
              <a:rPr dirty="0" sz="4950" spc="-110">
                <a:solidFill>
                  <a:srgbClr val="FF2600"/>
                </a:solidFill>
                <a:latin typeface="Noto Sans CJK JP Regular"/>
                <a:cs typeface="Noto Sans CJK JP Regular"/>
              </a:rPr>
              <a:t>Gradient</a:t>
            </a:r>
            <a:r>
              <a:rPr dirty="0" sz="4950" spc="-395">
                <a:solidFill>
                  <a:srgbClr val="FF2600"/>
                </a:solidFill>
                <a:latin typeface="Noto Sans CJK JP Regular"/>
                <a:cs typeface="Noto Sans CJK JP Regular"/>
              </a:rPr>
              <a:t> </a:t>
            </a:r>
            <a:r>
              <a:rPr dirty="0" sz="4950" spc="-75">
                <a:solidFill>
                  <a:srgbClr val="FF2600"/>
                </a:solidFill>
                <a:latin typeface="Noto Sans CJK JP Regular"/>
                <a:cs typeface="Noto Sans CJK JP Regular"/>
              </a:rPr>
              <a:t>Descent  </a:t>
            </a:r>
            <a:r>
              <a:rPr dirty="0" sz="4100" spc="-320">
                <a:latin typeface="Noto Sans CJK JP Regular"/>
                <a:cs typeface="Noto Sans CJK JP Regular"/>
              </a:rPr>
              <a:t>일부만</a:t>
            </a:r>
            <a:r>
              <a:rPr dirty="0" sz="4100" spc="-100">
                <a:latin typeface="Noto Sans CJK JP Regular"/>
                <a:cs typeface="Noto Sans CJK JP Regular"/>
              </a:rPr>
              <a:t> </a:t>
            </a:r>
            <a:r>
              <a:rPr dirty="0" sz="4100" spc="-170">
                <a:latin typeface="Noto Sans CJK JP Regular"/>
                <a:cs typeface="Noto Sans CJK JP Regular"/>
              </a:rPr>
              <a:t>검토(5분)</a:t>
            </a:r>
            <a:endParaRPr sz="4100">
              <a:latin typeface="Noto Sans CJK JP Regular"/>
              <a:cs typeface="Noto Sans CJK JP Regular"/>
            </a:endParaRPr>
          </a:p>
          <a:p>
            <a:pPr marL="12700">
              <a:lnSpc>
                <a:spcPts val="4780"/>
              </a:lnSpc>
            </a:pPr>
            <a:r>
              <a:rPr dirty="0" sz="4100" spc="-320">
                <a:latin typeface="Noto Sans CJK JP Regular"/>
                <a:cs typeface="Noto Sans CJK JP Regular"/>
              </a:rPr>
              <a:t>틀려도 일단 </a:t>
            </a:r>
            <a:r>
              <a:rPr dirty="0" sz="4100" spc="-175">
                <a:latin typeface="Noto Sans CJK JP Regular"/>
                <a:cs typeface="Noto Sans CJK JP Regular"/>
              </a:rPr>
              <a:t>간다! </a:t>
            </a:r>
            <a:r>
              <a:rPr dirty="0" sz="4100" spc="-320">
                <a:latin typeface="Noto Sans CJK JP Regular"/>
                <a:cs typeface="Noto Sans CJK JP Regular"/>
              </a:rPr>
              <a:t>빠른</a:t>
            </a:r>
            <a:r>
              <a:rPr dirty="0" sz="4100" spc="-204">
                <a:latin typeface="Noto Sans CJK JP Regular"/>
                <a:cs typeface="Noto Sans CJK JP Regular"/>
              </a:rPr>
              <a:t> </a:t>
            </a:r>
            <a:r>
              <a:rPr dirty="0" sz="4100" spc="-175">
                <a:latin typeface="Noto Sans CJK JP Regular"/>
                <a:cs typeface="Noto Sans CJK JP Regular"/>
              </a:rPr>
              <a:t>스텝!</a:t>
            </a:r>
            <a:endParaRPr sz="4100">
              <a:latin typeface="Noto Sans CJK JP Regular"/>
              <a:cs typeface="Noto Sans CJK JP Regular"/>
            </a:endParaRPr>
          </a:p>
          <a:p>
            <a:pPr marL="12700">
              <a:lnSpc>
                <a:spcPct val="100000"/>
              </a:lnSpc>
              <a:spcBef>
                <a:spcPts val="275"/>
              </a:spcBef>
            </a:pPr>
            <a:r>
              <a:rPr dirty="0" sz="4100" spc="-305">
                <a:latin typeface="Noto Sans CJK JP Regular"/>
                <a:cs typeface="Noto Sans CJK JP Regular"/>
              </a:rPr>
              <a:t>11스텝 </a:t>
            </a:r>
            <a:r>
              <a:rPr dirty="0" sz="4100" spc="-200">
                <a:latin typeface="Noto Sans CJK JP Regular"/>
                <a:cs typeface="Noto Sans CJK JP Regular"/>
              </a:rPr>
              <a:t>* </a:t>
            </a:r>
            <a:r>
              <a:rPr dirty="0" sz="4100" spc="-114">
                <a:latin typeface="Noto Sans CJK JP Regular"/>
                <a:cs typeface="Noto Sans CJK JP Regular"/>
              </a:rPr>
              <a:t>5분 </a:t>
            </a:r>
            <a:r>
              <a:rPr dirty="0" sz="4100" spc="-305">
                <a:latin typeface="Noto Sans CJK JP Regular"/>
                <a:cs typeface="Noto Sans CJK JP Regular"/>
              </a:rPr>
              <a:t>= </a:t>
            </a:r>
            <a:r>
              <a:rPr dirty="0" sz="4100" spc="-45">
                <a:latin typeface="Noto Sans CJK JP Regular"/>
                <a:cs typeface="Noto Sans CJK JP Regular"/>
              </a:rPr>
              <a:t>55분 </a:t>
            </a:r>
            <a:r>
              <a:rPr dirty="0" sz="4100" spc="-110">
                <a:latin typeface="Noto Sans CJK JP Regular"/>
                <a:cs typeface="Noto Sans CJK JP Regular"/>
              </a:rPr>
              <a:t>&lt;</a:t>
            </a:r>
            <a:r>
              <a:rPr dirty="0" sz="4100" spc="365">
                <a:latin typeface="Noto Sans CJK JP Regular"/>
                <a:cs typeface="Noto Sans CJK JP Regular"/>
              </a:rPr>
              <a:t> </a:t>
            </a:r>
            <a:r>
              <a:rPr dirty="0" sz="4100" spc="-310">
                <a:latin typeface="Noto Sans CJK JP Regular"/>
                <a:cs typeface="Noto Sans CJK JP Regular"/>
              </a:rPr>
              <a:t>1시간</a:t>
            </a:r>
            <a:endParaRPr sz="4100">
              <a:latin typeface="Noto Sans CJK JP Regular"/>
              <a:cs typeface="Noto Sans CJK JP Regular"/>
            </a:endParaRPr>
          </a:p>
          <a:p>
            <a:pPr marL="12700" marR="5080">
              <a:lnSpc>
                <a:spcPts val="5690"/>
              </a:lnSpc>
              <a:spcBef>
                <a:spcPts val="1714"/>
              </a:spcBef>
            </a:pPr>
            <a:r>
              <a:rPr dirty="0" sz="4850" spc="-390">
                <a:latin typeface="Noto Sans CJK JP Regular"/>
                <a:cs typeface="Noto Sans CJK JP Regular"/>
              </a:rPr>
              <a:t>조금 헤매도 어쨌든 인근에  아주 빨리</a:t>
            </a:r>
            <a:r>
              <a:rPr dirty="0" sz="4850" spc="-545">
                <a:latin typeface="Noto Sans CJK JP Regular"/>
                <a:cs typeface="Noto Sans CJK JP Regular"/>
              </a:rPr>
              <a:t> </a:t>
            </a:r>
            <a:r>
              <a:rPr dirty="0" sz="4850" spc="-204">
                <a:latin typeface="Noto Sans CJK JP Regular"/>
                <a:cs typeface="Noto Sans CJK JP Regular"/>
              </a:rPr>
              <a:t>갔다!</a:t>
            </a:r>
            <a:endParaRPr sz="4850">
              <a:latin typeface="Noto Sans CJK JP Regular"/>
              <a:cs typeface="Noto Sans CJK JP Regular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0" y="0"/>
                </a:moveTo>
                <a:lnTo>
                  <a:pt x="20104099" y="0"/>
                </a:lnTo>
                <a:lnTo>
                  <a:pt x="20104099" y="11308556"/>
                </a:lnTo>
                <a:lnTo>
                  <a:pt x="0" y="11308556"/>
                </a:lnTo>
                <a:lnTo>
                  <a:pt x="0" y="0"/>
                </a:lnTo>
                <a:close/>
              </a:path>
            </a:pathLst>
          </a:custGeom>
          <a:solidFill>
            <a:srgbClr val="43A5B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809234" y="1526520"/>
            <a:ext cx="16558260" cy="3056255"/>
          </a:xfrm>
          <a:prstGeom prst="rect"/>
        </p:spPr>
        <p:txBody>
          <a:bodyPr wrap="square" lIns="0" tIns="92075" rIns="0" bIns="0" rtlCol="0" vert="horz">
            <a:spAutoFit/>
          </a:bodyPr>
          <a:lstStyle/>
          <a:p>
            <a:pPr marL="3279140" marR="68580" indent="-3267075">
              <a:lnSpc>
                <a:spcPts val="11790"/>
              </a:lnSpc>
              <a:spcBef>
                <a:spcPts val="725"/>
              </a:spcBef>
            </a:pPr>
            <a:r>
              <a:rPr dirty="0" sz="10050" spc="-1425">
                <a:solidFill>
                  <a:srgbClr val="FFFFFF"/>
                </a:solidFill>
              </a:rPr>
              <a:t>걸음마</a:t>
            </a:r>
            <a:r>
              <a:rPr dirty="0" sz="10050" spc="-20">
                <a:solidFill>
                  <a:srgbClr val="FFFFFF"/>
                </a:solidFill>
              </a:rPr>
              <a:t>다</a:t>
            </a:r>
            <a:r>
              <a:rPr dirty="0" sz="10050" spc="-635">
                <a:solidFill>
                  <a:srgbClr val="FFFFFF"/>
                </a:solidFill>
              </a:rPr>
              <a:t>batch</a:t>
            </a:r>
            <a:r>
              <a:rPr dirty="0" sz="10050" spc="-20">
                <a:solidFill>
                  <a:srgbClr val="FFFFFF"/>
                </a:solidFill>
              </a:rPr>
              <a:t>로</a:t>
            </a:r>
            <a:r>
              <a:rPr dirty="0" sz="10050" spc="-1425">
                <a:solidFill>
                  <a:srgbClr val="FFFFFF"/>
                </a:solidFill>
              </a:rPr>
              <a:t>전부</a:t>
            </a:r>
            <a:r>
              <a:rPr dirty="0" sz="10050" spc="-20">
                <a:solidFill>
                  <a:srgbClr val="FFFFFF"/>
                </a:solidFill>
              </a:rPr>
              <a:t>다</a:t>
            </a:r>
            <a:r>
              <a:rPr dirty="0" sz="10050" spc="-1250">
                <a:solidFill>
                  <a:srgbClr val="FFFFFF"/>
                </a:solidFill>
              </a:rPr>
              <a:t>계산하려니  </a:t>
            </a:r>
            <a:r>
              <a:rPr dirty="0" sz="10050" spc="-965">
                <a:solidFill>
                  <a:srgbClr val="FFFFFF"/>
                </a:solidFill>
              </a:rPr>
              <a:t>GD가너무오래걸린다</a:t>
            </a:r>
            <a:endParaRPr sz="10050"/>
          </a:p>
        </p:txBody>
      </p:sp>
      <p:sp>
        <p:nvSpPr>
          <p:cNvPr id="4" name="object 4"/>
          <p:cNvSpPr/>
          <p:nvPr/>
        </p:nvSpPr>
        <p:spPr>
          <a:xfrm>
            <a:off x="9710253" y="4877058"/>
            <a:ext cx="681430" cy="155157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631228" y="1034388"/>
            <a:ext cx="1368425" cy="7797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950" spc="-315">
                <a:solidFill>
                  <a:srgbClr val="1E525B"/>
                </a:solidFill>
                <a:latin typeface="Noto Sans CJK JP Regular"/>
                <a:cs typeface="Noto Sans CJK JP Regular"/>
              </a:rPr>
              <a:t>문제?</a:t>
            </a:r>
            <a:endParaRPr sz="4950">
              <a:latin typeface="Noto Sans CJK JP Regular"/>
              <a:cs typeface="Noto Sans CJK JP Regular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95107" y="5997588"/>
            <a:ext cx="17174210" cy="349567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384300">
              <a:lnSpc>
                <a:spcPts val="4705"/>
              </a:lnSpc>
              <a:spcBef>
                <a:spcPts val="95"/>
              </a:spcBef>
            </a:pPr>
            <a:r>
              <a:rPr dirty="0" sz="4950" spc="-370">
                <a:solidFill>
                  <a:srgbClr val="1E525B"/>
                </a:solidFill>
                <a:latin typeface="Noto Sans CJK JP Regular"/>
                <a:cs typeface="Noto Sans CJK JP Regular"/>
              </a:rPr>
              <a:t>해결!</a:t>
            </a:r>
            <a:endParaRPr sz="4950">
              <a:latin typeface="Noto Sans CJK JP Regular"/>
              <a:cs typeface="Noto Sans CJK JP Regular"/>
            </a:endParaRPr>
          </a:p>
          <a:p>
            <a:pPr marL="1342390">
              <a:lnSpc>
                <a:spcPts val="10690"/>
              </a:lnSpc>
            </a:pPr>
            <a:r>
              <a:rPr dirty="0" sz="10050" spc="-690">
                <a:solidFill>
                  <a:srgbClr val="FFFFFF"/>
                </a:solidFill>
                <a:latin typeface="Noto Sans CJK JP Regular"/>
                <a:cs typeface="Noto Sans CJK JP Regular"/>
              </a:rPr>
              <a:t>SGD로mini-batch마다움직여</a:t>
            </a:r>
            <a:endParaRPr sz="10050">
              <a:latin typeface="Noto Sans CJK JP Regular"/>
              <a:cs typeface="Noto Sans CJK JP Regular"/>
            </a:endParaRPr>
          </a:p>
          <a:p>
            <a:pPr algn="ctr" marR="55880">
              <a:lnSpc>
                <a:spcPts val="11925"/>
              </a:lnSpc>
            </a:pPr>
            <a:r>
              <a:rPr dirty="0" sz="10050" spc="-985">
                <a:solidFill>
                  <a:srgbClr val="FFFFFF"/>
                </a:solidFill>
                <a:latin typeface="Noto Sans CJK JP Regular"/>
                <a:cs typeface="Noto Sans CJK JP Regular"/>
              </a:rPr>
              <a:t>같은시간에훨씬더많이진행해서해결!</a:t>
            </a:r>
            <a:endParaRPr sz="10050">
              <a:latin typeface="Noto Sans CJK JP Regular"/>
              <a:cs typeface="Noto Sans CJK JP Regular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45294" y="71904"/>
            <a:ext cx="12214225" cy="1854835"/>
          </a:xfrm>
          <a:prstGeom prst="rect"/>
        </p:spPr>
        <p:txBody>
          <a:bodyPr wrap="square" lIns="0" tIns="66040" rIns="0" bIns="0" rtlCol="0" vert="horz">
            <a:spAutoFit/>
          </a:bodyPr>
          <a:lstStyle/>
          <a:p>
            <a:pPr marL="12700" marR="15240" indent="994410">
              <a:lnSpc>
                <a:spcPts val="7090"/>
              </a:lnSpc>
              <a:spcBef>
                <a:spcPts val="520"/>
              </a:spcBef>
            </a:pPr>
            <a:r>
              <a:rPr dirty="0" sz="6100" spc="-600">
                <a:solidFill>
                  <a:srgbClr val="000000"/>
                </a:solidFill>
              </a:rPr>
              <a:t>다시 </a:t>
            </a:r>
            <a:r>
              <a:rPr dirty="0" sz="6100" spc="-655">
                <a:solidFill>
                  <a:srgbClr val="000000"/>
                </a:solidFill>
              </a:rPr>
              <a:t>생각해봐도 </a:t>
            </a:r>
            <a:r>
              <a:rPr dirty="0" sz="6100" spc="-520">
                <a:solidFill>
                  <a:srgbClr val="000000"/>
                </a:solidFill>
              </a:rPr>
              <a:t>이건, </a:t>
            </a:r>
            <a:r>
              <a:rPr dirty="0" sz="6100" spc="-600">
                <a:solidFill>
                  <a:srgbClr val="000000"/>
                </a:solidFill>
              </a:rPr>
              <a:t>굴곡 많은 </a:t>
            </a:r>
            <a:r>
              <a:rPr dirty="0" sz="6100" spc="-690">
                <a:solidFill>
                  <a:srgbClr val="000000"/>
                </a:solidFill>
              </a:rPr>
              <a:t>산을  </a:t>
            </a:r>
            <a:r>
              <a:rPr dirty="0" sz="6100" spc="-600">
                <a:solidFill>
                  <a:srgbClr val="000000"/>
                </a:solidFill>
              </a:rPr>
              <a:t>좋은 </a:t>
            </a:r>
            <a:r>
              <a:rPr dirty="0" sz="6100" spc="-645">
                <a:solidFill>
                  <a:srgbClr val="000000"/>
                </a:solidFill>
              </a:rPr>
              <a:t>오솔길을 </a:t>
            </a:r>
            <a:r>
              <a:rPr dirty="0" sz="6100" spc="-600">
                <a:solidFill>
                  <a:srgbClr val="000000"/>
                </a:solidFill>
              </a:rPr>
              <a:t>찾아 </a:t>
            </a:r>
            <a:r>
              <a:rPr dirty="0" sz="6100" spc="-505">
                <a:solidFill>
                  <a:srgbClr val="000000"/>
                </a:solidFill>
              </a:rPr>
              <a:t>잘 </a:t>
            </a:r>
            <a:r>
              <a:rPr dirty="0" sz="6100" spc="-645">
                <a:solidFill>
                  <a:srgbClr val="000000"/>
                </a:solidFill>
              </a:rPr>
              <a:t>내려가는 </a:t>
            </a:r>
            <a:r>
              <a:rPr dirty="0" sz="6100" spc="-600">
                <a:solidFill>
                  <a:srgbClr val="000000"/>
                </a:solidFill>
              </a:rPr>
              <a:t>일과 </a:t>
            </a:r>
            <a:r>
              <a:rPr dirty="0" sz="6100" spc="-505">
                <a:solidFill>
                  <a:srgbClr val="000000"/>
                </a:solidFill>
              </a:rPr>
              <a:t>참</a:t>
            </a:r>
            <a:r>
              <a:rPr dirty="0" sz="6100" spc="-80">
                <a:solidFill>
                  <a:srgbClr val="000000"/>
                </a:solidFill>
              </a:rPr>
              <a:t> </a:t>
            </a:r>
            <a:r>
              <a:rPr dirty="0" sz="6100" spc="-690">
                <a:solidFill>
                  <a:srgbClr val="000000"/>
                </a:solidFill>
              </a:rPr>
              <a:t>비슷</a:t>
            </a:r>
            <a:endParaRPr sz="6100"/>
          </a:p>
        </p:txBody>
      </p:sp>
      <p:sp>
        <p:nvSpPr>
          <p:cNvPr id="3" name="object 3"/>
          <p:cNvSpPr/>
          <p:nvPr/>
        </p:nvSpPr>
        <p:spPr>
          <a:xfrm>
            <a:off x="764374" y="1937113"/>
            <a:ext cx="17465436" cy="862800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35937" y="449275"/>
            <a:ext cx="17283430" cy="106680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6800" spc="-670">
                <a:solidFill>
                  <a:srgbClr val="000000"/>
                </a:solidFill>
              </a:rPr>
              <a:t>근데</a:t>
            </a:r>
            <a:r>
              <a:rPr dirty="0" sz="6800" spc="-894">
                <a:solidFill>
                  <a:srgbClr val="000000"/>
                </a:solidFill>
              </a:rPr>
              <a:t> </a:t>
            </a:r>
            <a:r>
              <a:rPr dirty="0" sz="6800" spc="-670">
                <a:solidFill>
                  <a:srgbClr val="000000"/>
                </a:solidFill>
              </a:rPr>
              <a:t>미니</a:t>
            </a:r>
            <a:r>
              <a:rPr dirty="0" sz="6800" spc="-894">
                <a:solidFill>
                  <a:srgbClr val="000000"/>
                </a:solidFill>
              </a:rPr>
              <a:t> </a:t>
            </a:r>
            <a:r>
              <a:rPr dirty="0" sz="6800" spc="-715">
                <a:solidFill>
                  <a:srgbClr val="000000"/>
                </a:solidFill>
              </a:rPr>
              <a:t>배치를</a:t>
            </a:r>
            <a:r>
              <a:rPr dirty="0" sz="6800" spc="-890">
                <a:solidFill>
                  <a:srgbClr val="000000"/>
                </a:solidFill>
              </a:rPr>
              <a:t> </a:t>
            </a:r>
            <a:r>
              <a:rPr dirty="0" sz="6800" spc="-740">
                <a:solidFill>
                  <a:srgbClr val="000000"/>
                </a:solidFill>
              </a:rPr>
              <a:t>하다보니</a:t>
            </a:r>
            <a:r>
              <a:rPr dirty="0" sz="6800" spc="-894">
                <a:solidFill>
                  <a:srgbClr val="000000"/>
                </a:solidFill>
              </a:rPr>
              <a:t> </a:t>
            </a:r>
            <a:r>
              <a:rPr dirty="0" sz="6800" spc="-459">
                <a:solidFill>
                  <a:srgbClr val="000000"/>
                </a:solidFill>
              </a:rPr>
              <a:t>와리가리(?)</a:t>
            </a:r>
            <a:r>
              <a:rPr dirty="0" sz="6800" spc="-890">
                <a:solidFill>
                  <a:srgbClr val="000000"/>
                </a:solidFill>
              </a:rPr>
              <a:t> </a:t>
            </a:r>
            <a:r>
              <a:rPr dirty="0" sz="6800" spc="-670">
                <a:solidFill>
                  <a:srgbClr val="000000"/>
                </a:solidFill>
              </a:rPr>
              <a:t>방향</a:t>
            </a:r>
            <a:r>
              <a:rPr dirty="0" sz="6800" spc="-894">
                <a:solidFill>
                  <a:srgbClr val="000000"/>
                </a:solidFill>
              </a:rPr>
              <a:t> </a:t>
            </a:r>
            <a:r>
              <a:rPr dirty="0" sz="6800" spc="-715">
                <a:solidFill>
                  <a:srgbClr val="000000"/>
                </a:solidFill>
              </a:rPr>
              <a:t>문제가</a:t>
            </a:r>
            <a:r>
              <a:rPr dirty="0" sz="6800" spc="-894">
                <a:solidFill>
                  <a:srgbClr val="000000"/>
                </a:solidFill>
              </a:rPr>
              <a:t> </a:t>
            </a:r>
            <a:r>
              <a:rPr dirty="0" sz="6800" spc="-565">
                <a:solidFill>
                  <a:srgbClr val="000000"/>
                </a:solidFill>
              </a:rPr>
              <a:t>있다.</a:t>
            </a:r>
            <a:endParaRPr sz="6800"/>
          </a:p>
        </p:txBody>
      </p:sp>
      <p:sp>
        <p:nvSpPr>
          <p:cNvPr id="3" name="object 3"/>
          <p:cNvSpPr/>
          <p:nvPr/>
        </p:nvSpPr>
        <p:spPr>
          <a:xfrm>
            <a:off x="1800992" y="2254245"/>
            <a:ext cx="8719399" cy="37351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10950316" y="3034327"/>
            <a:ext cx="5278755" cy="1420495"/>
          </a:xfrm>
          <a:prstGeom prst="rect">
            <a:avLst/>
          </a:prstGeom>
        </p:spPr>
        <p:txBody>
          <a:bodyPr wrap="square" lIns="0" tIns="46355" rIns="0" bIns="0" rtlCol="0" vert="horz">
            <a:spAutoFit/>
          </a:bodyPr>
          <a:lstStyle/>
          <a:p>
            <a:pPr marL="12700" marR="15240">
              <a:lnSpc>
                <a:spcPts val="5440"/>
              </a:lnSpc>
              <a:spcBef>
                <a:spcPts val="365"/>
              </a:spcBef>
            </a:pPr>
            <a:r>
              <a:rPr dirty="0" sz="4600" spc="-365">
                <a:latin typeface="Noto Sans CJK JP Regular"/>
                <a:cs typeface="Noto Sans CJK JP Regular"/>
              </a:rPr>
              <a:t>딱 </a:t>
            </a:r>
            <a:r>
              <a:rPr dirty="0" sz="4600" spc="-459">
                <a:latin typeface="Noto Sans CJK JP Regular"/>
                <a:cs typeface="Noto Sans CJK JP Regular"/>
              </a:rPr>
              <a:t>봐도 </a:t>
            </a:r>
            <a:r>
              <a:rPr dirty="0" sz="4600" spc="45">
                <a:latin typeface="Noto Sans CJK JP Regular"/>
                <a:cs typeface="Noto Sans CJK JP Regular"/>
              </a:rPr>
              <a:t>더잘갈수</a:t>
            </a:r>
            <a:r>
              <a:rPr dirty="0" sz="4600" spc="-680">
                <a:latin typeface="Noto Sans CJK JP Regular"/>
                <a:cs typeface="Noto Sans CJK JP Regular"/>
              </a:rPr>
              <a:t> </a:t>
            </a:r>
            <a:r>
              <a:rPr dirty="0" sz="4600" spc="-550">
                <a:latin typeface="Noto Sans CJK JP Regular"/>
                <a:cs typeface="Noto Sans CJK JP Regular"/>
              </a:rPr>
              <a:t>있는데  </a:t>
            </a:r>
            <a:r>
              <a:rPr dirty="0" sz="4600" spc="-459">
                <a:latin typeface="Noto Sans CJK JP Regular"/>
                <a:cs typeface="Noto Sans CJK JP Regular"/>
              </a:rPr>
              <a:t>훨씬 </a:t>
            </a:r>
            <a:r>
              <a:rPr dirty="0" sz="4600" spc="-365">
                <a:latin typeface="Noto Sans CJK JP Regular"/>
                <a:cs typeface="Noto Sans CJK JP Regular"/>
              </a:rPr>
              <a:t>더 </a:t>
            </a:r>
            <a:r>
              <a:rPr dirty="0" sz="4600" spc="-505">
                <a:latin typeface="Noto Sans CJK JP Regular"/>
                <a:cs typeface="Noto Sans CJK JP Regular"/>
              </a:rPr>
              <a:t>헤매면서</a:t>
            </a:r>
            <a:r>
              <a:rPr dirty="0" sz="4600" spc="-635">
                <a:latin typeface="Noto Sans CJK JP Regular"/>
                <a:cs typeface="Noto Sans CJK JP Regular"/>
              </a:rPr>
              <a:t> </a:t>
            </a:r>
            <a:r>
              <a:rPr dirty="0" sz="4600" spc="-434">
                <a:latin typeface="Noto Sans CJK JP Regular"/>
                <a:cs typeface="Noto Sans CJK JP Regular"/>
              </a:rPr>
              <a:t>간다.</a:t>
            </a:r>
            <a:endParaRPr sz="4600">
              <a:latin typeface="Noto Sans CJK JP Regular"/>
              <a:cs typeface="Noto Sans CJK JP Regular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560287" y="6523361"/>
            <a:ext cx="8928722" cy="367018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10950316" y="7411157"/>
            <a:ext cx="8562975" cy="142049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ts val="5480"/>
              </a:lnSpc>
              <a:spcBef>
                <a:spcPts val="114"/>
              </a:spcBef>
            </a:pPr>
            <a:r>
              <a:rPr dirty="0" sz="4600" spc="-490">
                <a:latin typeface="Noto Sans CJK JP Regular"/>
                <a:cs typeface="Noto Sans CJK JP Regular"/>
              </a:rPr>
              <a:t>훑기도 </a:t>
            </a:r>
            <a:r>
              <a:rPr dirty="0" sz="4600" spc="-365">
                <a:latin typeface="Noto Sans CJK JP Regular"/>
                <a:cs typeface="Noto Sans CJK JP Regular"/>
              </a:rPr>
              <a:t>잘</a:t>
            </a:r>
            <a:r>
              <a:rPr dirty="0" sz="4600" spc="-475">
                <a:latin typeface="Noto Sans CJK JP Regular"/>
                <a:cs typeface="Noto Sans CJK JP Regular"/>
              </a:rPr>
              <a:t> </a:t>
            </a:r>
            <a:r>
              <a:rPr dirty="0" sz="4600" spc="-505">
                <a:latin typeface="Noto Sans CJK JP Regular"/>
                <a:cs typeface="Noto Sans CJK JP Regular"/>
              </a:rPr>
              <a:t>훑으면서,</a:t>
            </a:r>
            <a:endParaRPr sz="4600">
              <a:latin typeface="Noto Sans CJK JP Regular"/>
              <a:cs typeface="Noto Sans CJK JP Regular"/>
            </a:endParaRPr>
          </a:p>
          <a:p>
            <a:pPr marL="12700">
              <a:lnSpc>
                <a:spcPts val="5480"/>
              </a:lnSpc>
            </a:pPr>
            <a:r>
              <a:rPr dirty="0" sz="4600" spc="-90">
                <a:latin typeface="Noto Sans CJK JP Regular"/>
                <a:cs typeface="Noto Sans CJK JP Regular"/>
              </a:rPr>
              <a:t>좀더</a:t>
            </a:r>
            <a:r>
              <a:rPr dirty="0" sz="4600" spc="-490">
                <a:latin typeface="Noto Sans CJK JP Regular"/>
                <a:cs typeface="Noto Sans CJK JP Regular"/>
              </a:rPr>
              <a:t> </a:t>
            </a:r>
            <a:r>
              <a:rPr dirty="0" sz="4600" spc="-459">
                <a:latin typeface="Noto Sans CJK JP Regular"/>
                <a:cs typeface="Noto Sans CJK JP Regular"/>
              </a:rPr>
              <a:t>휙휙</a:t>
            </a:r>
            <a:r>
              <a:rPr dirty="0" sz="4600" spc="-484">
                <a:latin typeface="Noto Sans CJK JP Regular"/>
                <a:cs typeface="Noto Sans CJK JP Regular"/>
              </a:rPr>
              <a:t> </a:t>
            </a:r>
            <a:r>
              <a:rPr dirty="0" sz="4600" spc="-365">
                <a:solidFill>
                  <a:srgbClr val="FF7F79"/>
                </a:solidFill>
                <a:latin typeface="Noto Sans CJK JP Regular"/>
                <a:cs typeface="Noto Sans CJK JP Regular"/>
              </a:rPr>
              <a:t>더</a:t>
            </a:r>
            <a:r>
              <a:rPr dirty="0" sz="4600" spc="-490">
                <a:solidFill>
                  <a:srgbClr val="FF7F79"/>
                </a:solidFill>
                <a:latin typeface="Noto Sans CJK JP Regular"/>
                <a:cs typeface="Noto Sans CJK JP Regular"/>
              </a:rPr>
              <a:t> </a:t>
            </a:r>
            <a:r>
              <a:rPr dirty="0" sz="4600" spc="-459">
                <a:solidFill>
                  <a:srgbClr val="FF7F79"/>
                </a:solidFill>
                <a:latin typeface="Noto Sans CJK JP Regular"/>
                <a:cs typeface="Noto Sans CJK JP Regular"/>
              </a:rPr>
              <a:t>좋은</a:t>
            </a:r>
            <a:r>
              <a:rPr dirty="0" sz="4600" spc="-484">
                <a:solidFill>
                  <a:srgbClr val="FF7F79"/>
                </a:solidFill>
                <a:latin typeface="Noto Sans CJK JP Regular"/>
                <a:cs typeface="Noto Sans CJK JP Regular"/>
              </a:rPr>
              <a:t> </a:t>
            </a:r>
            <a:r>
              <a:rPr dirty="0" sz="4600" spc="-505">
                <a:solidFill>
                  <a:srgbClr val="FF7F79"/>
                </a:solidFill>
                <a:latin typeface="Noto Sans CJK JP Regular"/>
                <a:cs typeface="Noto Sans CJK JP Regular"/>
              </a:rPr>
              <a:t>방향</a:t>
            </a:r>
            <a:r>
              <a:rPr dirty="0" sz="4600" spc="-505">
                <a:latin typeface="Noto Sans CJK JP Regular"/>
                <a:cs typeface="Noto Sans CJK JP Regular"/>
              </a:rPr>
              <a:t>으로</a:t>
            </a:r>
            <a:r>
              <a:rPr dirty="0" sz="4600" spc="-490">
                <a:latin typeface="Noto Sans CJK JP Regular"/>
                <a:cs typeface="Noto Sans CJK JP Regular"/>
              </a:rPr>
              <a:t> </a:t>
            </a:r>
            <a:r>
              <a:rPr dirty="0" sz="4600" spc="-90">
                <a:latin typeface="Noto Sans CJK JP Regular"/>
                <a:cs typeface="Noto Sans CJK JP Regular"/>
              </a:rPr>
              <a:t>갈순</a:t>
            </a:r>
            <a:r>
              <a:rPr dirty="0" sz="4600" spc="-484">
                <a:latin typeface="Noto Sans CJK JP Regular"/>
                <a:cs typeface="Noto Sans CJK JP Regular"/>
              </a:rPr>
              <a:t> </a:t>
            </a:r>
            <a:r>
              <a:rPr dirty="0" sz="4600" spc="-390">
                <a:latin typeface="Noto Sans CJK JP Regular"/>
                <a:cs typeface="Noto Sans CJK JP Regular"/>
              </a:rPr>
              <a:t>없을까?</a:t>
            </a:r>
            <a:endParaRPr sz="4600">
              <a:latin typeface="Noto Sans CJK JP Regular"/>
              <a:cs typeface="Noto Sans CJK JP Regular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51152" y="2984202"/>
            <a:ext cx="7253312" cy="66594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798763" y="286767"/>
            <a:ext cx="17157065" cy="1362710"/>
          </a:xfrm>
          <a:prstGeom prst="rect"/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8750" spc="-610">
                <a:solidFill>
                  <a:srgbClr val="000000"/>
                </a:solidFill>
              </a:rPr>
              <a:t>스텝사이즈(learning </a:t>
            </a:r>
            <a:r>
              <a:rPr dirty="0" sz="8750" spc="-360">
                <a:solidFill>
                  <a:srgbClr val="000000"/>
                </a:solidFill>
              </a:rPr>
              <a:t>rate)도</a:t>
            </a:r>
            <a:r>
              <a:rPr dirty="0" sz="8750" spc="-1220">
                <a:solidFill>
                  <a:srgbClr val="000000"/>
                </a:solidFill>
              </a:rPr>
              <a:t> </a:t>
            </a:r>
            <a:r>
              <a:rPr dirty="0" sz="8750" spc="-940">
                <a:solidFill>
                  <a:srgbClr val="000000"/>
                </a:solidFill>
              </a:rPr>
              <a:t>문제가 </a:t>
            </a:r>
            <a:r>
              <a:rPr dirty="0" sz="8750" spc="-740">
                <a:solidFill>
                  <a:srgbClr val="000000"/>
                </a:solidFill>
              </a:rPr>
              <a:t>된다.</a:t>
            </a:r>
            <a:endParaRPr sz="8750"/>
          </a:p>
        </p:txBody>
      </p:sp>
      <p:sp>
        <p:nvSpPr>
          <p:cNvPr id="4" name="object 4"/>
          <p:cNvSpPr txBox="1"/>
          <p:nvPr/>
        </p:nvSpPr>
        <p:spPr>
          <a:xfrm>
            <a:off x="8929436" y="4489780"/>
            <a:ext cx="10204450" cy="29667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dirty="0" sz="4950" spc="-545">
                <a:latin typeface="Noto Sans CJK JP Regular"/>
                <a:cs typeface="Noto Sans CJK JP Regular"/>
              </a:rPr>
              <a:t>보폭이 </a:t>
            </a:r>
            <a:r>
              <a:rPr dirty="0" sz="4950" spc="-509">
                <a:latin typeface="Noto Sans CJK JP Regular"/>
                <a:cs typeface="Noto Sans CJK JP Regular"/>
              </a:rPr>
              <a:t>너무 </a:t>
            </a:r>
            <a:r>
              <a:rPr dirty="0" sz="4950" spc="-545">
                <a:latin typeface="Noto Sans CJK JP Regular"/>
                <a:cs typeface="Noto Sans CJK JP Regular"/>
              </a:rPr>
              <a:t>작으면 </a:t>
            </a:r>
            <a:r>
              <a:rPr dirty="0" sz="4950" spc="-509">
                <a:latin typeface="Noto Sans CJK JP Regular"/>
                <a:cs typeface="Noto Sans CJK JP Regular"/>
              </a:rPr>
              <a:t>오래 </a:t>
            </a:r>
            <a:r>
              <a:rPr dirty="0" sz="4950" spc="-540">
                <a:latin typeface="Noto Sans CJK JP Regular"/>
                <a:cs typeface="Noto Sans CJK JP Regular"/>
              </a:rPr>
              <a:t>헤매고(파란라인)</a:t>
            </a:r>
            <a:endParaRPr sz="4950">
              <a:latin typeface="Noto Sans CJK JP Regular"/>
              <a:cs typeface="Noto Sans CJK JP Regular"/>
            </a:endParaRPr>
          </a:p>
          <a:p>
            <a:pPr>
              <a:lnSpc>
                <a:spcPct val="100000"/>
              </a:lnSpc>
            </a:pPr>
            <a:endParaRPr sz="5600">
              <a:latin typeface="Times New Roman"/>
              <a:cs typeface="Times New Roman"/>
            </a:endParaRPr>
          </a:p>
          <a:p>
            <a:pPr algn="ctr" marR="5715">
              <a:lnSpc>
                <a:spcPct val="100000"/>
              </a:lnSpc>
              <a:spcBef>
                <a:spcPts val="4905"/>
              </a:spcBef>
            </a:pPr>
            <a:r>
              <a:rPr dirty="0" sz="4900" spc="-470">
                <a:latin typeface="Noto Sans CJK JP Regular"/>
                <a:cs typeface="Noto Sans CJK JP Regular"/>
              </a:rPr>
              <a:t>보폭이너무크면,오솔길을지나친다(녹색라인)</a:t>
            </a:r>
            <a:endParaRPr sz="4900">
              <a:latin typeface="Noto Sans CJK JP Regular"/>
              <a:cs typeface="Noto Sans CJK JP Regular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149385" y="238601"/>
            <a:ext cx="5824220" cy="143319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9200" spc="-915">
                <a:solidFill>
                  <a:srgbClr val="000000"/>
                </a:solidFill>
              </a:rPr>
              <a:t>이과가</a:t>
            </a:r>
            <a:r>
              <a:rPr dirty="0" sz="9200" spc="-825">
                <a:solidFill>
                  <a:srgbClr val="000000"/>
                </a:solidFill>
              </a:rPr>
              <a:t> </a:t>
            </a:r>
            <a:r>
              <a:rPr dirty="0" sz="9200" spc="-590">
                <a:solidFill>
                  <a:srgbClr val="000000"/>
                </a:solidFill>
              </a:rPr>
              <a:t>또.jpg</a:t>
            </a:r>
            <a:endParaRPr sz="9200"/>
          </a:p>
        </p:txBody>
      </p:sp>
      <p:sp>
        <p:nvSpPr>
          <p:cNvPr id="3" name="object 3"/>
          <p:cNvSpPr/>
          <p:nvPr/>
        </p:nvSpPr>
        <p:spPr>
          <a:xfrm>
            <a:off x="5434389" y="2073235"/>
            <a:ext cx="9235320" cy="83976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950560" y="741204"/>
            <a:ext cx="14227810" cy="8852535"/>
          </a:xfrm>
          <a:prstGeom prst="rect">
            <a:avLst/>
          </a:prstGeom>
        </p:spPr>
        <p:txBody>
          <a:bodyPr wrap="square" lIns="0" tIns="74295" rIns="0" bIns="0" rtlCol="0" vert="horz">
            <a:spAutoFit/>
          </a:bodyPr>
          <a:lstStyle/>
          <a:p>
            <a:pPr algn="just" marL="2944495" marR="2473325" indent="-73660">
              <a:lnSpc>
                <a:spcPct val="106800"/>
              </a:lnSpc>
              <a:spcBef>
                <a:spcPts val="585"/>
              </a:spcBef>
            </a:pPr>
            <a:r>
              <a:rPr dirty="0" sz="7400" spc="-740">
                <a:latin typeface="Noto Sans CJK JP Regular"/>
                <a:cs typeface="Noto Sans CJK JP Regular"/>
              </a:rPr>
              <a:t>산을 </a:t>
            </a:r>
            <a:r>
              <a:rPr dirty="0" sz="7400" spc="-590">
                <a:latin typeface="Noto Sans CJK JP Regular"/>
                <a:cs typeface="Noto Sans CJK JP Regular"/>
              </a:rPr>
              <a:t>잘 </a:t>
            </a:r>
            <a:r>
              <a:rPr dirty="0" sz="7400" spc="-740">
                <a:latin typeface="Noto Sans CJK JP Regular"/>
                <a:cs typeface="Noto Sans CJK JP Regular"/>
              </a:rPr>
              <a:t>타고 </a:t>
            </a:r>
            <a:r>
              <a:rPr dirty="0" sz="7400" spc="-815">
                <a:latin typeface="Noto Sans CJK JP Regular"/>
                <a:cs typeface="Noto Sans CJK JP Regular"/>
              </a:rPr>
              <a:t>내려오는</a:t>
            </a:r>
            <a:r>
              <a:rPr dirty="0" sz="7400" spc="-1110">
                <a:latin typeface="Noto Sans CJK JP Regular"/>
                <a:cs typeface="Noto Sans CJK JP Regular"/>
              </a:rPr>
              <a:t> </a:t>
            </a:r>
            <a:r>
              <a:rPr dirty="0" sz="7400" spc="-890">
                <a:latin typeface="Noto Sans CJK JP Regular"/>
                <a:cs typeface="Noto Sans CJK JP Regular"/>
              </a:rPr>
              <a:t>것은  </a:t>
            </a:r>
            <a:r>
              <a:rPr dirty="0" sz="7400" spc="-740">
                <a:latin typeface="Noto Sans CJK JP Regular"/>
                <a:cs typeface="Noto Sans CJK JP Regular"/>
              </a:rPr>
              <a:t>어느 </a:t>
            </a:r>
            <a:r>
              <a:rPr dirty="0" sz="7400" spc="-815">
                <a:solidFill>
                  <a:srgbClr val="43A5B6"/>
                </a:solidFill>
                <a:latin typeface="Noto Sans CJK JP Regular"/>
                <a:cs typeface="Noto Sans CJK JP Regular"/>
              </a:rPr>
              <a:t>방향</a:t>
            </a:r>
            <a:r>
              <a:rPr dirty="0" sz="7400" spc="-815">
                <a:latin typeface="Noto Sans CJK JP Regular"/>
                <a:cs typeface="Noto Sans CJK JP Regular"/>
              </a:rPr>
              <a:t>으로 </a:t>
            </a:r>
            <a:r>
              <a:rPr dirty="0" sz="7400" spc="-740">
                <a:latin typeface="Noto Sans CJK JP Regular"/>
                <a:cs typeface="Noto Sans CJK JP Regular"/>
              </a:rPr>
              <a:t>발을 </a:t>
            </a:r>
            <a:r>
              <a:rPr dirty="0" sz="7400" spc="-890">
                <a:latin typeface="Noto Sans CJK JP Regular"/>
                <a:cs typeface="Noto Sans CJK JP Regular"/>
              </a:rPr>
              <a:t>디딜지  </a:t>
            </a:r>
            <a:r>
              <a:rPr dirty="0" sz="7400" spc="-740">
                <a:latin typeface="Noto Sans CJK JP Regular"/>
                <a:cs typeface="Noto Sans CJK JP Regular"/>
              </a:rPr>
              <a:t>얼마 </a:t>
            </a:r>
            <a:r>
              <a:rPr dirty="0" sz="7400" spc="-815">
                <a:solidFill>
                  <a:srgbClr val="43A5B6"/>
                </a:solidFill>
                <a:latin typeface="Noto Sans CJK JP Regular"/>
                <a:cs typeface="Noto Sans CJK JP Regular"/>
              </a:rPr>
              <a:t>보폭</a:t>
            </a:r>
            <a:r>
              <a:rPr dirty="0" sz="7400" spc="-815">
                <a:latin typeface="Noto Sans CJK JP Regular"/>
                <a:cs typeface="Noto Sans CJK JP Regular"/>
              </a:rPr>
              <a:t>으로 </a:t>
            </a:r>
            <a:r>
              <a:rPr dirty="0" sz="7400" spc="-740">
                <a:latin typeface="Noto Sans CJK JP Regular"/>
                <a:cs typeface="Noto Sans CJK JP Regular"/>
              </a:rPr>
              <a:t>발을</a:t>
            </a:r>
            <a:r>
              <a:rPr dirty="0" sz="7400" spc="-835">
                <a:latin typeface="Noto Sans CJK JP Regular"/>
                <a:cs typeface="Noto Sans CJK JP Regular"/>
              </a:rPr>
              <a:t> </a:t>
            </a:r>
            <a:r>
              <a:rPr dirty="0" sz="7400" spc="-890">
                <a:latin typeface="Noto Sans CJK JP Regular"/>
                <a:cs typeface="Noto Sans CJK JP Regular"/>
              </a:rPr>
              <a:t>디딜지</a:t>
            </a:r>
            <a:endParaRPr sz="7400">
              <a:latin typeface="Noto Sans CJK JP Regular"/>
              <a:cs typeface="Noto Sans CJK JP Regular"/>
            </a:endParaRPr>
          </a:p>
          <a:p>
            <a:pPr algn="ctr" marR="12700">
              <a:lnSpc>
                <a:spcPct val="100000"/>
              </a:lnSpc>
              <a:spcBef>
                <a:spcPts val="1839"/>
              </a:spcBef>
            </a:pPr>
            <a:r>
              <a:rPr dirty="0" sz="7400" spc="-815">
                <a:latin typeface="Noto Sans CJK JP Regular"/>
                <a:cs typeface="Noto Sans CJK JP Regular"/>
              </a:rPr>
              <a:t>두가지를 잘잡아야 </a:t>
            </a:r>
            <a:r>
              <a:rPr dirty="0" sz="7400" spc="-790">
                <a:latin typeface="Noto Sans CJK JP Regular"/>
                <a:cs typeface="Noto Sans CJK JP Regular"/>
              </a:rPr>
              <a:t>빠르게 </a:t>
            </a:r>
            <a:r>
              <a:rPr dirty="0" sz="7400" spc="-740">
                <a:latin typeface="Noto Sans CJK JP Regular"/>
                <a:cs typeface="Noto Sans CJK JP Regular"/>
              </a:rPr>
              <a:t>타고</a:t>
            </a:r>
            <a:r>
              <a:rPr dirty="0" sz="7400" spc="-710">
                <a:latin typeface="Noto Sans CJK JP Regular"/>
                <a:cs typeface="Noto Sans CJK JP Regular"/>
              </a:rPr>
              <a:t> </a:t>
            </a:r>
            <a:r>
              <a:rPr dirty="0" sz="7400" spc="-735">
                <a:latin typeface="Noto Sans CJK JP Regular"/>
                <a:cs typeface="Noto Sans CJK JP Regular"/>
              </a:rPr>
              <a:t>내려온다.</a:t>
            </a:r>
            <a:endParaRPr sz="7400">
              <a:latin typeface="Noto Sans CJK JP Regular"/>
              <a:cs typeface="Noto Sans CJK JP Regular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9450">
              <a:latin typeface="Times New Roman"/>
              <a:cs typeface="Times New Roman"/>
            </a:endParaRPr>
          </a:p>
          <a:p>
            <a:pPr algn="ctr" marR="17145">
              <a:lnSpc>
                <a:spcPct val="100000"/>
              </a:lnSpc>
            </a:pPr>
            <a:r>
              <a:rPr dirty="0" sz="7400" spc="-345">
                <a:solidFill>
                  <a:srgbClr val="FF7E79"/>
                </a:solidFill>
                <a:latin typeface="Noto Sans CJK JP Regular"/>
                <a:cs typeface="Noto Sans CJK JP Regular"/>
              </a:rPr>
              <a:t>SGD를</a:t>
            </a:r>
            <a:r>
              <a:rPr dirty="0" sz="7400" spc="-785">
                <a:solidFill>
                  <a:srgbClr val="FF7E79"/>
                </a:solidFill>
                <a:latin typeface="Noto Sans CJK JP Regular"/>
                <a:cs typeface="Noto Sans CJK JP Regular"/>
              </a:rPr>
              <a:t> </a:t>
            </a:r>
            <a:r>
              <a:rPr dirty="0" sz="7400" spc="-590">
                <a:solidFill>
                  <a:srgbClr val="FF7E79"/>
                </a:solidFill>
                <a:latin typeface="Noto Sans CJK JP Regular"/>
                <a:cs typeface="Noto Sans CJK JP Regular"/>
              </a:rPr>
              <a:t>더</a:t>
            </a:r>
            <a:r>
              <a:rPr dirty="0" sz="7400" spc="-780">
                <a:solidFill>
                  <a:srgbClr val="FF7E79"/>
                </a:solidFill>
                <a:latin typeface="Noto Sans CJK JP Regular"/>
                <a:cs typeface="Noto Sans CJK JP Regular"/>
              </a:rPr>
              <a:t> </a:t>
            </a:r>
            <a:r>
              <a:rPr dirty="0" sz="7400" spc="-790">
                <a:solidFill>
                  <a:srgbClr val="FF7E79"/>
                </a:solidFill>
                <a:latin typeface="Noto Sans CJK JP Regular"/>
                <a:cs typeface="Noto Sans CJK JP Regular"/>
              </a:rPr>
              <a:t>개선한</a:t>
            </a:r>
            <a:r>
              <a:rPr dirty="0" sz="7400" spc="-785">
                <a:solidFill>
                  <a:srgbClr val="FF7E79"/>
                </a:solidFill>
                <a:latin typeface="Noto Sans CJK JP Regular"/>
                <a:cs typeface="Noto Sans CJK JP Regular"/>
              </a:rPr>
              <a:t> </a:t>
            </a:r>
            <a:r>
              <a:rPr dirty="0" sz="7400" spc="-740">
                <a:solidFill>
                  <a:srgbClr val="FF7E79"/>
                </a:solidFill>
                <a:latin typeface="Noto Sans CJK JP Regular"/>
                <a:cs typeface="Noto Sans CJK JP Regular"/>
              </a:rPr>
              <a:t>멋진</a:t>
            </a:r>
            <a:r>
              <a:rPr dirty="0" sz="7400" spc="-780">
                <a:solidFill>
                  <a:srgbClr val="FF7E79"/>
                </a:solidFill>
                <a:latin typeface="Noto Sans CJK JP Regular"/>
                <a:cs typeface="Noto Sans CJK JP Regular"/>
              </a:rPr>
              <a:t> </a:t>
            </a:r>
            <a:r>
              <a:rPr dirty="0" sz="7400" spc="-360">
                <a:solidFill>
                  <a:srgbClr val="FF7E79"/>
                </a:solidFill>
                <a:latin typeface="Noto Sans CJK JP Regular"/>
                <a:cs typeface="Noto Sans CJK JP Regular"/>
              </a:rPr>
              <a:t>optimizer가</a:t>
            </a:r>
            <a:r>
              <a:rPr dirty="0" sz="7400" spc="-785">
                <a:solidFill>
                  <a:srgbClr val="FF7E79"/>
                </a:solidFill>
                <a:latin typeface="Noto Sans CJK JP Regular"/>
                <a:cs typeface="Noto Sans CJK JP Regular"/>
              </a:rPr>
              <a:t> </a:t>
            </a:r>
            <a:r>
              <a:rPr dirty="0" sz="7400" spc="-610">
                <a:solidFill>
                  <a:srgbClr val="FF7E79"/>
                </a:solidFill>
                <a:latin typeface="Noto Sans CJK JP Regular"/>
                <a:cs typeface="Noto Sans CJK JP Regular"/>
              </a:rPr>
              <a:t>많다!</a:t>
            </a:r>
            <a:endParaRPr sz="7400">
              <a:latin typeface="Noto Sans CJK JP Regular"/>
              <a:cs typeface="Noto Sans CJK JP Regular"/>
            </a:endParaRPr>
          </a:p>
          <a:p>
            <a:pPr algn="ctr" marR="24765">
              <a:lnSpc>
                <a:spcPct val="100000"/>
              </a:lnSpc>
              <a:spcBef>
                <a:spcPts val="1180"/>
              </a:spcBef>
            </a:pPr>
            <a:r>
              <a:rPr dirty="0" sz="7400" spc="-345">
                <a:solidFill>
                  <a:srgbClr val="FF7E79"/>
                </a:solidFill>
                <a:latin typeface="Noto Sans CJK JP Regular"/>
                <a:cs typeface="Noto Sans CJK JP Regular"/>
              </a:rPr>
              <a:t>SGD의 </a:t>
            </a:r>
            <a:r>
              <a:rPr dirty="0" sz="7400" spc="-790">
                <a:solidFill>
                  <a:srgbClr val="FF7E79"/>
                </a:solidFill>
                <a:latin typeface="Noto Sans CJK JP Regular"/>
                <a:cs typeface="Noto Sans CJK JP Regular"/>
              </a:rPr>
              <a:t>개선된</a:t>
            </a:r>
            <a:r>
              <a:rPr dirty="0" sz="7400" spc="-1205">
                <a:solidFill>
                  <a:srgbClr val="FF7E79"/>
                </a:solidFill>
                <a:latin typeface="Noto Sans CJK JP Regular"/>
                <a:cs typeface="Noto Sans CJK JP Regular"/>
              </a:rPr>
              <a:t> </a:t>
            </a:r>
            <a:r>
              <a:rPr dirty="0" sz="7400" spc="-890">
                <a:solidFill>
                  <a:srgbClr val="FF7E79"/>
                </a:solidFill>
                <a:latin typeface="Noto Sans CJK JP Regular"/>
                <a:cs typeface="Noto Sans CJK JP Regular"/>
              </a:rPr>
              <a:t>후계자들</a:t>
            </a:r>
            <a:endParaRPr sz="7400">
              <a:latin typeface="Noto Sans CJK JP Regular"/>
              <a:cs typeface="Noto Sans CJK JP Regular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988803" y="1246035"/>
            <a:ext cx="3122146" cy="6701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931847" y="2502541"/>
            <a:ext cx="2178557" cy="6701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2584404" y="3842815"/>
            <a:ext cx="347918" cy="43977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434085" y="2973731"/>
            <a:ext cx="4565306" cy="40522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0470885" y="2973731"/>
            <a:ext cx="4565306" cy="40522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497214" y="2973731"/>
            <a:ext cx="4565306" cy="405223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400747" y="238601"/>
            <a:ext cx="9335135" cy="143319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9200" spc="-965">
                <a:solidFill>
                  <a:srgbClr val="000000"/>
                </a:solidFill>
              </a:rPr>
              <a:t>여러가지 </a:t>
            </a:r>
            <a:r>
              <a:rPr dirty="0" sz="9200" spc="-915">
                <a:solidFill>
                  <a:srgbClr val="000000"/>
                </a:solidFill>
              </a:rPr>
              <a:t>방법이</a:t>
            </a:r>
            <a:r>
              <a:rPr dirty="0" sz="9200" spc="-640">
                <a:solidFill>
                  <a:srgbClr val="000000"/>
                </a:solidFill>
              </a:rPr>
              <a:t> </a:t>
            </a:r>
            <a:r>
              <a:rPr dirty="0" sz="9200" spc="-685">
                <a:solidFill>
                  <a:srgbClr val="000000"/>
                </a:solidFill>
              </a:rPr>
              <a:t>있다!</a:t>
            </a:r>
            <a:endParaRPr sz="9200"/>
          </a:p>
        </p:txBody>
      </p:sp>
      <p:sp>
        <p:nvSpPr>
          <p:cNvPr id="6" name="object 6"/>
          <p:cNvSpPr/>
          <p:nvPr/>
        </p:nvSpPr>
        <p:spPr>
          <a:xfrm>
            <a:off x="543370" y="2973731"/>
            <a:ext cx="4555950" cy="40522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13159674" y="10175471"/>
            <a:ext cx="6343015" cy="65405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4100" spc="-114">
                <a:latin typeface="Noto Sans CJK JP Regular"/>
                <a:cs typeface="Noto Sans CJK JP Regular"/>
                <a:hlinkClick r:id="rId6"/>
              </a:rPr>
              <a:t>http://imgur.com/NKsFHJb</a:t>
            </a:r>
            <a:endParaRPr sz="4100">
              <a:latin typeface="Noto Sans CJK JP Regular"/>
              <a:cs typeface="Noto Sans CJK JP Regular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27077" y="105411"/>
            <a:ext cx="19337020" cy="116586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7450" spc="-590">
                <a:solidFill>
                  <a:srgbClr val="000000"/>
                </a:solidFill>
              </a:rPr>
              <a:t>산 </a:t>
            </a:r>
            <a:r>
              <a:rPr dirty="0" sz="7450" spc="-755">
                <a:solidFill>
                  <a:srgbClr val="000000"/>
                </a:solidFill>
              </a:rPr>
              <a:t>내려오는 </a:t>
            </a:r>
            <a:r>
              <a:rPr dirty="0" sz="7450" spc="-700">
                <a:solidFill>
                  <a:srgbClr val="000000"/>
                </a:solidFill>
              </a:rPr>
              <a:t>작은 </a:t>
            </a:r>
            <a:r>
              <a:rPr dirty="0" sz="7450" spc="-740">
                <a:solidFill>
                  <a:srgbClr val="000000"/>
                </a:solidFill>
              </a:rPr>
              <a:t>오솔길 </a:t>
            </a:r>
            <a:r>
              <a:rPr dirty="0" sz="7450" spc="-470">
                <a:solidFill>
                  <a:srgbClr val="000000"/>
                </a:solidFill>
              </a:rPr>
              <a:t>잘찾기(Optimizer)의 </a:t>
            </a:r>
            <a:r>
              <a:rPr dirty="0" sz="7450" spc="-700">
                <a:solidFill>
                  <a:srgbClr val="000000"/>
                </a:solidFill>
              </a:rPr>
              <a:t>발달</a:t>
            </a:r>
            <a:r>
              <a:rPr dirty="0" sz="7450" spc="-555">
                <a:solidFill>
                  <a:srgbClr val="000000"/>
                </a:solidFill>
              </a:rPr>
              <a:t> </a:t>
            </a:r>
            <a:r>
              <a:rPr dirty="0" sz="7450" spc="-815">
                <a:solidFill>
                  <a:srgbClr val="000000"/>
                </a:solidFill>
              </a:rPr>
              <a:t>계보</a:t>
            </a:r>
            <a:endParaRPr sz="7450"/>
          </a:p>
        </p:txBody>
      </p:sp>
      <p:sp>
        <p:nvSpPr>
          <p:cNvPr id="3" name="object 3"/>
          <p:cNvSpPr txBox="1"/>
          <p:nvPr/>
        </p:nvSpPr>
        <p:spPr>
          <a:xfrm>
            <a:off x="4364130" y="3474104"/>
            <a:ext cx="2681605" cy="65405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4100" spc="-175">
                <a:latin typeface="Noto Sans CJK JP Regular"/>
                <a:cs typeface="Noto Sans CJK JP Regular"/>
              </a:rPr>
              <a:t>Momentum</a:t>
            </a:r>
            <a:endParaRPr sz="4100">
              <a:latin typeface="Noto Sans CJK JP Regular"/>
              <a:cs typeface="Noto Sans CJK JP Regula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583896" y="1725467"/>
            <a:ext cx="1038860" cy="65405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4100" spc="-120">
                <a:latin typeface="Noto Sans CJK JP Regular"/>
                <a:cs typeface="Noto Sans CJK JP Regular"/>
              </a:rPr>
              <a:t>NAG</a:t>
            </a:r>
            <a:endParaRPr sz="4100">
              <a:latin typeface="Noto Sans CJK JP Regular"/>
              <a:cs typeface="Noto Sans CJK JP Regula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243684" y="8301183"/>
            <a:ext cx="1888489" cy="65405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4100" spc="-215">
                <a:latin typeface="Noto Sans CJK JP Regular"/>
                <a:cs typeface="Noto Sans CJK JP Regular"/>
              </a:rPr>
              <a:t>Adagrad</a:t>
            </a:r>
            <a:endParaRPr sz="4100">
              <a:latin typeface="Noto Sans CJK JP Regular"/>
              <a:cs typeface="Noto Sans CJK JP Regular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095213" y="6064344"/>
            <a:ext cx="3712210" cy="2174240"/>
          </a:xfrm>
          <a:custGeom>
            <a:avLst/>
            <a:gdLst/>
            <a:ahLst/>
            <a:cxnLst/>
            <a:rect l="l" t="t" r="r" b="b"/>
            <a:pathLst>
              <a:path w="3712210" h="2174240">
                <a:moveTo>
                  <a:pt x="0" y="12290"/>
                </a:moveTo>
                <a:lnTo>
                  <a:pt x="74783" y="5781"/>
                </a:lnTo>
                <a:lnTo>
                  <a:pt x="149857" y="1684"/>
                </a:lnTo>
                <a:lnTo>
                  <a:pt x="225224" y="0"/>
                </a:lnTo>
                <a:lnTo>
                  <a:pt x="263016" y="62"/>
                </a:lnTo>
                <a:lnTo>
                  <a:pt x="338820" y="1995"/>
                </a:lnTo>
                <a:lnTo>
                  <a:pt x="414916" y="6341"/>
                </a:lnTo>
                <a:lnTo>
                  <a:pt x="453073" y="9418"/>
                </a:lnTo>
                <a:lnTo>
                  <a:pt x="491303" y="13098"/>
                </a:lnTo>
                <a:lnTo>
                  <a:pt x="529606" y="17382"/>
                </a:lnTo>
                <a:lnTo>
                  <a:pt x="567982" y="22268"/>
                </a:lnTo>
                <a:lnTo>
                  <a:pt x="606431" y="27758"/>
                </a:lnTo>
                <a:lnTo>
                  <a:pt x="644953" y="33850"/>
                </a:lnTo>
                <a:lnTo>
                  <a:pt x="683548" y="40546"/>
                </a:lnTo>
                <a:lnTo>
                  <a:pt x="722215" y="47844"/>
                </a:lnTo>
                <a:lnTo>
                  <a:pt x="760956" y="55746"/>
                </a:lnTo>
                <a:lnTo>
                  <a:pt x="799770" y="64251"/>
                </a:lnTo>
                <a:lnTo>
                  <a:pt x="838656" y="73358"/>
                </a:lnTo>
                <a:lnTo>
                  <a:pt x="877615" y="83069"/>
                </a:lnTo>
                <a:lnTo>
                  <a:pt x="916648" y="93383"/>
                </a:lnTo>
                <a:lnTo>
                  <a:pt x="955753" y="104300"/>
                </a:lnTo>
                <a:lnTo>
                  <a:pt x="994931" y="115820"/>
                </a:lnTo>
                <a:lnTo>
                  <a:pt x="1034182" y="127942"/>
                </a:lnTo>
                <a:lnTo>
                  <a:pt x="1073506" y="140668"/>
                </a:lnTo>
                <a:lnTo>
                  <a:pt x="1112903" y="153997"/>
                </a:lnTo>
                <a:lnTo>
                  <a:pt x="1152373" y="167929"/>
                </a:lnTo>
                <a:lnTo>
                  <a:pt x="1191916" y="182464"/>
                </a:lnTo>
                <a:lnTo>
                  <a:pt x="1231532" y="197603"/>
                </a:lnTo>
                <a:lnTo>
                  <a:pt x="1271220" y="213344"/>
                </a:lnTo>
                <a:lnTo>
                  <a:pt x="1310982" y="229688"/>
                </a:lnTo>
                <a:lnTo>
                  <a:pt x="1350816" y="246635"/>
                </a:lnTo>
                <a:lnTo>
                  <a:pt x="1390724" y="264185"/>
                </a:lnTo>
                <a:lnTo>
                  <a:pt x="1430704" y="282339"/>
                </a:lnTo>
                <a:lnTo>
                  <a:pt x="1470758" y="301095"/>
                </a:lnTo>
                <a:lnTo>
                  <a:pt x="1510884" y="320454"/>
                </a:lnTo>
                <a:lnTo>
                  <a:pt x="1551083" y="340417"/>
                </a:lnTo>
                <a:lnTo>
                  <a:pt x="1591355" y="360982"/>
                </a:lnTo>
                <a:lnTo>
                  <a:pt x="1631700" y="382151"/>
                </a:lnTo>
                <a:lnTo>
                  <a:pt x="1672118" y="403922"/>
                </a:lnTo>
                <a:lnTo>
                  <a:pt x="1712609" y="426297"/>
                </a:lnTo>
                <a:lnTo>
                  <a:pt x="1753173" y="449274"/>
                </a:lnTo>
                <a:lnTo>
                  <a:pt x="1793810" y="472855"/>
                </a:lnTo>
                <a:lnTo>
                  <a:pt x="1834519" y="497038"/>
                </a:lnTo>
                <a:lnTo>
                  <a:pt x="1875302" y="521825"/>
                </a:lnTo>
                <a:lnTo>
                  <a:pt x="1916158" y="547215"/>
                </a:lnTo>
                <a:lnTo>
                  <a:pt x="1957086" y="573208"/>
                </a:lnTo>
                <a:lnTo>
                  <a:pt x="1998087" y="599804"/>
                </a:lnTo>
                <a:lnTo>
                  <a:pt x="2039162" y="627002"/>
                </a:lnTo>
                <a:lnTo>
                  <a:pt x="2080309" y="654804"/>
                </a:lnTo>
                <a:lnTo>
                  <a:pt x="2121529" y="683209"/>
                </a:lnTo>
                <a:lnTo>
                  <a:pt x="2162822" y="712217"/>
                </a:lnTo>
                <a:lnTo>
                  <a:pt x="2204188" y="741828"/>
                </a:lnTo>
                <a:lnTo>
                  <a:pt x="2245627" y="772042"/>
                </a:lnTo>
                <a:lnTo>
                  <a:pt x="2287139" y="802859"/>
                </a:lnTo>
                <a:lnTo>
                  <a:pt x="2328724" y="834279"/>
                </a:lnTo>
                <a:lnTo>
                  <a:pt x="2370382" y="866303"/>
                </a:lnTo>
                <a:lnTo>
                  <a:pt x="2412113" y="898929"/>
                </a:lnTo>
                <a:lnTo>
                  <a:pt x="2453916" y="932158"/>
                </a:lnTo>
                <a:lnTo>
                  <a:pt x="2495793" y="965990"/>
                </a:lnTo>
                <a:lnTo>
                  <a:pt x="2537743" y="1000426"/>
                </a:lnTo>
                <a:lnTo>
                  <a:pt x="2579765" y="1035464"/>
                </a:lnTo>
                <a:lnTo>
                  <a:pt x="2621861" y="1071105"/>
                </a:lnTo>
                <a:lnTo>
                  <a:pt x="2664029" y="1107350"/>
                </a:lnTo>
                <a:lnTo>
                  <a:pt x="2706270" y="1144197"/>
                </a:lnTo>
                <a:lnTo>
                  <a:pt x="2748584" y="1181648"/>
                </a:lnTo>
                <a:lnTo>
                  <a:pt x="2790971" y="1219701"/>
                </a:lnTo>
                <a:lnTo>
                  <a:pt x="2833432" y="1258358"/>
                </a:lnTo>
                <a:lnTo>
                  <a:pt x="2875965" y="1297617"/>
                </a:lnTo>
                <a:lnTo>
                  <a:pt x="2918571" y="1337480"/>
                </a:lnTo>
                <a:lnTo>
                  <a:pt x="2961249" y="1377946"/>
                </a:lnTo>
                <a:lnTo>
                  <a:pt x="3004001" y="1419014"/>
                </a:lnTo>
                <a:lnTo>
                  <a:pt x="3046826" y="1460686"/>
                </a:lnTo>
                <a:lnTo>
                  <a:pt x="3089724" y="1502961"/>
                </a:lnTo>
                <a:lnTo>
                  <a:pt x="3132694" y="1545839"/>
                </a:lnTo>
                <a:lnTo>
                  <a:pt x="3175738" y="1589320"/>
                </a:lnTo>
                <a:lnTo>
                  <a:pt x="3218854" y="1633404"/>
                </a:lnTo>
                <a:lnTo>
                  <a:pt x="3262044" y="1678090"/>
                </a:lnTo>
                <a:lnTo>
                  <a:pt x="3305306" y="1723380"/>
                </a:lnTo>
                <a:lnTo>
                  <a:pt x="3348641" y="1769274"/>
                </a:lnTo>
                <a:lnTo>
                  <a:pt x="3392050" y="1815770"/>
                </a:lnTo>
                <a:lnTo>
                  <a:pt x="3435531" y="1862869"/>
                </a:lnTo>
                <a:lnTo>
                  <a:pt x="3479085" y="1910571"/>
                </a:lnTo>
                <a:lnTo>
                  <a:pt x="3522712" y="1958876"/>
                </a:lnTo>
                <a:lnTo>
                  <a:pt x="3566412" y="2007784"/>
                </a:lnTo>
                <a:lnTo>
                  <a:pt x="3610185" y="2057295"/>
                </a:lnTo>
                <a:lnTo>
                  <a:pt x="3654031" y="2107410"/>
                </a:lnTo>
                <a:lnTo>
                  <a:pt x="3697950" y="2158127"/>
                </a:lnTo>
                <a:lnTo>
                  <a:pt x="3711646" y="2174231"/>
                </a:lnTo>
              </a:path>
            </a:pathLst>
          </a:custGeom>
          <a:ln w="41883">
            <a:solidFill>
              <a:srgbClr val="FF7E7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5726286" y="8165646"/>
            <a:ext cx="180975" cy="191135"/>
          </a:xfrm>
          <a:custGeom>
            <a:avLst/>
            <a:gdLst/>
            <a:ahLst/>
            <a:cxnLst/>
            <a:rect l="l" t="t" r="r" b="b"/>
            <a:pathLst>
              <a:path w="180975" h="191134">
                <a:moveTo>
                  <a:pt x="134006" y="0"/>
                </a:moveTo>
                <a:lnTo>
                  <a:pt x="0" y="113965"/>
                </a:lnTo>
                <a:lnTo>
                  <a:pt x="180957" y="190988"/>
                </a:lnTo>
                <a:lnTo>
                  <a:pt x="134006" y="0"/>
                </a:lnTo>
                <a:close/>
              </a:path>
            </a:pathLst>
          </a:custGeom>
          <a:solidFill>
            <a:srgbClr val="FF7E7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2094081" y="5456078"/>
            <a:ext cx="2274570" cy="1005205"/>
          </a:xfrm>
          <a:custGeom>
            <a:avLst/>
            <a:gdLst/>
            <a:ahLst/>
            <a:cxnLst/>
            <a:rect l="l" t="t" r="r" b="b"/>
            <a:pathLst>
              <a:path w="2274569" h="1005204">
                <a:moveTo>
                  <a:pt x="0" y="1005054"/>
                </a:moveTo>
                <a:lnTo>
                  <a:pt x="39533" y="970791"/>
                </a:lnTo>
                <a:lnTo>
                  <a:pt x="79293" y="937109"/>
                </a:lnTo>
                <a:lnTo>
                  <a:pt x="119279" y="904005"/>
                </a:lnTo>
                <a:lnTo>
                  <a:pt x="159492" y="871482"/>
                </a:lnTo>
                <a:lnTo>
                  <a:pt x="199930" y="839537"/>
                </a:lnTo>
                <a:lnTo>
                  <a:pt x="240594" y="808173"/>
                </a:lnTo>
                <a:lnTo>
                  <a:pt x="281485" y="777388"/>
                </a:lnTo>
                <a:lnTo>
                  <a:pt x="322602" y="747182"/>
                </a:lnTo>
                <a:lnTo>
                  <a:pt x="363944" y="717556"/>
                </a:lnTo>
                <a:lnTo>
                  <a:pt x="405513" y="688510"/>
                </a:lnTo>
                <a:lnTo>
                  <a:pt x="447308" y="660043"/>
                </a:lnTo>
                <a:lnTo>
                  <a:pt x="489329" y="632155"/>
                </a:lnTo>
                <a:lnTo>
                  <a:pt x="531576" y="604847"/>
                </a:lnTo>
                <a:lnTo>
                  <a:pt x="574050" y="578119"/>
                </a:lnTo>
                <a:lnTo>
                  <a:pt x="616749" y="551970"/>
                </a:lnTo>
                <a:lnTo>
                  <a:pt x="659675" y="526401"/>
                </a:lnTo>
                <a:lnTo>
                  <a:pt x="702826" y="501411"/>
                </a:lnTo>
                <a:lnTo>
                  <a:pt x="746204" y="477001"/>
                </a:lnTo>
                <a:lnTo>
                  <a:pt x="789808" y="453170"/>
                </a:lnTo>
                <a:lnTo>
                  <a:pt x="833638" y="429919"/>
                </a:lnTo>
                <a:lnTo>
                  <a:pt x="877694" y="407247"/>
                </a:lnTo>
                <a:lnTo>
                  <a:pt x="921976" y="385155"/>
                </a:lnTo>
                <a:lnTo>
                  <a:pt x="966485" y="363643"/>
                </a:lnTo>
                <a:lnTo>
                  <a:pt x="1011219" y="342710"/>
                </a:lnTo>
                <a:lnTo>
                  <a:pt x="1056180" y="322356"/>
                </a:lnTo>
                <a:lnTo>
                  <a:pt x="1101366" y="302582"/>
                </a:lnTo>
                <a:lnTo>
                  <a:pt x="1146779" y="283388"/>
                </a:lnTo>
                <a:lnTo>
                  <a:pt x="1192418" y="264773"/>
                </a:lnTo>
                <a:lnTo>
                  <a:pt x="1238283" y="246738"/>
                </a:lnTo>
                <a:lnTo>
                  <a:pt x="1284374" y="229282"/>
                </a:lnTo>
                <a:lnTo>
                  <a:pt x="1330691" y="212406"/>
                </a:lnTo>
                <a:lnTo>
                  <a:pt x="1377234" y="196109"/>
                </a:lnTo>
                <a:lnTo>
                  <a:pt x="1424004" y="180392"/>
                </a:lnTo>
                <a:lnTo>
                  <a:pt x="1470999" y="165254"/>
                </a:lnTo>
                <a:lnTo>
                  <a:pt x="1518221" y="150696"/>
                </a:lnTo>
                <a:lnTo>
                  <a:pt x="1565669" y="136718"/>
                </a:lnTo>
                <a:lnTo>
                  <a:pt x="1613343" y="123319"/>
                </a:lnTo>
                <a:lnTo>
                  <a:pt x="1661243" y="110499"/>
                </a:lnTo>
                <a:lnTo>
                  <a:pt x="1709369" y="98259"/>
                </a:lnTo>
                <a:lnTo>
                  <a:pt x="1757721" y="86599"/>
                </a:lnTo>
                <a:lnTo>
                  <a:pt x="1806299" y="75518"/>
                </a:lnTo>
                <a:lnTo>
                  <a:pt x="1855104" y="65017"/>
                </a:lnTo>
                <a:lnTo>
                  <a:pt x="1904134" y="55095"/>
                </a:lnTo>
                <a:lnTo>
                  <a:pt x="1953391" y="45753"/>
                </a:lnTo>
                <a:lnTo>
                  <a:pt x="2002874" y="36990"/>
                </a:lnTo>
                <a:lnTo>
                  <a:pt x="2052583" y="28807"/>
                </a:lnTo>
                <a:lnTo>
                  <a:pt x="2102518" y="21203"/>
                </a:lnTo>
                <a:lnTo>
                  <a:pt x="2152679" y="14179"/>
                </a:lnTo>
                <a:lnTo>
                  <a:pt x="2203066" y="7735"/>
                </a:lnTo>
                <a:lnTo>
                  <a:pt x="2253680" y="1870"/>
                </a:lnTo>
                <a:lnTo>
                  <a:pt x="2274548" y="0"/>
                </a:lnTo>
              </a:path>
            </a:pathLst>
          </a:custGeom>
          <a:ln w="41883">
            <a:solidFill>
              <a:srgbClr val="FF7E7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4339982" y="5370349"/>
            <a:ext cx="183515" cy="175260"/>
          </a:xfrm>
          <a:custGeom>
            <a:avLst/>
            <a:gdLst/>
            <a:ahLst/>
            <a:cxnLst/>
            <a:rect l="l" t="t" r="r" b="b"/>
            <a:pathLst>
              <a:path w="183515" h="175260">
                <a:moveTo>
                  <a:pt x="0" y="0"/>
                </a:moveTo>
                <a:lnTo>
                  <a:pt x="15706" y="175209"/>
                </a:lnTo>
                <a:lnTo>
                  <a:pt x="183031" y="71893"/>
                </a:lnTo>
                <a:lnTo>
                  <a:pt x="0" y="0"/>
                </a:lnTo>
                <a:close/>
              </a:path>
            </a:pathLst>
          </a:custGeom>
          <a:solidFill>
            <a:srgbClr val="FF7E7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7156735" y="8507050"/>
            <a:ext cx="4582160" cy="427990"/>
          </a:xfrm>
          <a:custGeom>
            <a:avLst/>
            <a:gdLst/>
            <a:ahLst/>
            <a:cxnLst/>
            <a:rect l="l" t="t" r="r" b="b"/>
            <a:pathLst>
              <a:path w="4582159" h="427990">
                <a:moveTo>
                  <a:pt x="0" y="60114"/>
                </a:moveTo>
                <a:lnTo>
                  <a:pt x="50924" y="55387"/>
                </a:lnTo>
                <a:lnTo>
                  <a:pt x="101832" y="50853"/>
                </a:lnTo>
                <a:lnTo>
                  <a:pt x="152721" y="46513"/>
                </a:lnTo>
                <a:lnTo>
                  <a:pt x="203593" y="42366"/>
                </a:lnTo>
                <a:lnTo>
                  <a:pt x="254447" y="38413"/>
                </a:lnTo>
                <a:lnTo>
                  <a:pt x="305284" y="34653"/>
                </a:lnTo>
                <a:lnTo>
                  <a:pt x="356103" y="31087"/>
                </a:lnTo>
                <a:lnTo>
                  <a:pt x="406904" y="27715"/>
                </a:lnTo>
                <a:lnTo>
                  <a:pt x="457687" y="24536"/>
                </a:lnTo>
                <a:lnTo>
                  <a:pt x="508453" y="21551"/>
                </a:lnTo>
                <a:lnTo>
                  <a:pt x="559201" y="18759"/>
                </a:lnTo>
                <a:lnTo>
                  <a:pt x="609932" y="16161"/>
                </a:lnTo>
                <a:lnTo>
                  <a:pt x="660645" y="13756"/>
                </a:lnTo>
                <a:lnTo>
                  <a:pt x="711340" y="11545"/>
                </a:lnTo>
                <a:lnTo>
                  <a:pt x="762017" y="9528"/>
                </a:lnTo>
                <a:lnTo>
                  <a:pt x="812677" y="7704"/>
                </a:lnTo>
                <a:lnTo>
                  <a:pt x="863320" y="6073"/>
                </a:lnTo>
                <a:lnTo>
                  <a:pt x="913944" y="4637"/>
                </a:lnTo>
                <a:lnTo>
                  <a:pt x="964551" y="3394"/>
                </a:lnTo>
                <a:lnTo>
                  <a:pt x="1015140" y="2344"/>
                </a:lnTo>
                <a:lnTo>
                  <a:pt x="1065711" y="1488"/>
                </a:lnTo>
                <a:lnTo>
                  <a:pt x="1116265" y="825"/>
                </a:lnTo>
                <a:lnTo>
                  <a:pt x="1166801" y="357"/>
                </a:lnTo>
                <a:lnTo>
                  <a:pt x="1217320" y="81"/>
                </a:lnTo>
                <a:lnTo>
                  <a:pt x="1267821" y="0"/>
                </a:lnTo>
                <a:lnTo>
                  <a:pt x="1318304" y="111"/>
                </a:lnTo>
                <a:lnTo>
                  <a:pt x="1368769" y="417"/>
                </a:lnTo>
                <a:lnTo>
                  <a:pt x="1419217" y="916"/>
                </a:lnTo>
                <a:lnTo>
                  <a:pt x="1469647" y="1608"/>
                </a:lnTo>
                <a:lnTo>
                  <a:pt x="1520060" y="2494"/>
                </a:lnTo>
                <a:lnTo>
                  <a:pt x="1570454" y="3574"/>
                </a:lnTo>
                <a:lnTo>
                  <a:pt x="1620831" y="4847"/>
                </a:lnTo>
                <a:lnTo>
                  <a:pt x="1671191" y="6314"/>
                </a:lnTo>
                <a:lnTo>
                  <a:pt x="1721533" y="7974"/>
                </a:lnTo>
                <a:lnTo>
                  <a:pt x="1771857" y="9828"/>
                </a:lnTo>
                <a:lnTo>
                  <a:pt x="1822163" y="11876"/>
                </a:lnTo>
                <a:lnTo>
                  <a:pt x="1872452" y="14117"/>
                </a:lnTo>
                <a:lnTo>
                  <a:pt x="1922723" y="16552"/>
                </a:lnTo>
                <a:lnTo>
                  <a:pt x="1972976" y="19180"/>
                </a:lnTo>
                <a:lnTo>
                  <a:pt x="2023212" y="22002"/>
                </a:lnTo>
                <a:lnTo>
                  <a:pt x="2073430" y="25017"/>
                </a:lnTo>
                <a:lnTo>
                  <a:pt x="2123630" y="28226"/>
                </a:lnTo>
                <a:lnTo>
                  <a:pt x="2173813" y="31628"/>
                </a:lnTo>
                <a:lnTo>
                  <a:pt x="2223978" y="35224"/>
                </a:lnTo>
                <a:lnTo>
                  <a:pt x="2274126" y="39014"/>
                </a:lnTo>
                <a:lnTo>
                  <a:pt x="2324255" y="42997"/>
                </a:lnTo>
                <a:lnTo>
                  <a:pt x="2374367" y="47174"/>
                </a:lnTo>
                <a:lnTo>
                  <a:pt x="2424462" y="51544"/>
                </a:lnTo>
                <a:lnTo>
                  <a:pt x="2474538" y="56108"/>
                </a:lnTo>
                <a:lnTo>
                  <a:pt x="2524597" y="60866"/>
                </a:lnTo>
                <a:lnTo>
                  <a:pt x="2574639" y="65817"/>
                </a:lnTo>
                <a:lnTo>
                  <a:pt x="2624662" y="70962"/>
                </a:lnTo>
                <a:lnTo>
                  <a:pt x="2674668" y="76300"/>
                </a:lnTo>
                <a:lnTo>
                  <a:pt x="2724656" y="81831"/>
                </a:lnTo>
                <a:lnTo>
                  <a:pt x="2774627" y="87557"/>
                </a:lnTo>
                <a:lnTo>
                  <a:pt x="2824580" y="93476"/>
                </a:lnTo>
                <a:lnTo>
                  <a:pt x="2874515" y="99588"/>
                </a:lnTo>
                <a:lnTo>
                  <a:pt x="2924433" y="105894"/>
                </a:lnTo>
                <a:lnTo>
                  <a:pt x="2974333" y="112394"/>
                </a:lnTo>
                <a:lnTo>
                  <a:pt x="3024215" y="119087"/>
                </a:lnTo>
                <a:lnTo>
                  <a:pt x="3074080" y="125974"/>
                </a:lnTo>
                <a:lnTo>
                  <a:pt x="3123926" y="133054"/>
                </a:lnTo>
                <a:lnTo>
                  <a:pt x="3173756" y="140328"/>
                </a:lnTo>
                <a:lnTo>
                  <a:pt x="3223567" y="147795"/>
                </a:lnTo>
                <a:lnTo>
                  <a:pt x="3273361" y="155456"/>
                </a:lnTo>
                <a:lnTo>
                  <a:pt x="3323137" y="163311"/>
                </a:lnTo>
                <a:lnTo>
                  <a:pt x="3372896" y="171359"/>
                </a:lnTo>
                <a:lnTo>
                  <a:pt x="3422637" y="179601"/>
                </a:lnTo>
                <a:lnTo>
                  <a:pt x="3472360" y="188036"/>
                </a:lnTo>
                <a:lnTo>
                  <a:pt x="3522065" y="196665"/>
                </a:lnTo>
                <a:lnTo>
                  <a:pt x="3571753" y="205488"/>
                </a:lnTo>
                <a:lnTo>
                  <a:pt x="3621423" y="214504"/>
                </a:lnTo>
                <a:lnTo>
                  <a:pt x="3671076" y="223713"/>
                </a:lnTo>
                <a:lnTo>
                  <a:pt x="3720711" y="233116"/>
                </a:lnTo>
                <a:lnTo>
                  <a:pt x="3770328" y="242713"/>
                </a:lnTo>
                <a:lnTo>
                  <a:pt x="3819927" y="252503"/>
                </a:lnTo>
                <a:lnTo>
                  <a:pt x="3869509" y="262487"/>
                </a:lnTo>
                <a:lnTo>
                  <a:pt x="3919073" y="272665"/>
                </a:lnTo>
                <a:lnTo>
                  <a:pt x="3968619" y="283036"/>
                </a:lnTo>
                <a:lnTo>
                  <a:pt x="4018148" y="293600"/>
                </a:lnTo>
                <a:lnTo>
                  <a:pt x="4067659" y="304358"/>
                </a:lnTo>
                <a:lnTo>
                  <a:pt x="4117153" y="315310"/>
                </a:lnTo>
                <a:lnTo>
                  <a:pt x="4166628" y="326455"/>
                </a:lnTo>
                <a:lnTo>
                  <a:pt x="4216086" y="337794"/>
                </a:lnTo>
                <a:lnTo>
                  <a:pt x="4265527" y="349327"/>
                </a:lnTo>
                <a:lnTo>
                  <a:pt x="4314949" y="361053"/>
                </a:lnTo>
                <a:lnTo>
                  <a:pt x="4364355" y="372972"/>
                </a:lnTo>
                <a:lnTo>
                  <a:pt x="4413742" y="385085"/>
                </a:lnTo>
                <a:lnTo>
                  <a:pt x="4463111" y="397392"/>
                </a:lnTo>
                <a:lnTo>
                  <a:pt x="4512463" y="409892"/>
                </a:lnTo>
                <a:lnTo>
                  <a:pt x="4561798" y="422586"/>
                </a:lnTo>
                <a:lnTo>
                  <a:pt x="4582017" y="427967"/>
                </a:lnTo>
              </a:path>
            </a:pathLst>
          </a:custGeom>
          <a:ln w="41883">
            <a:solidFill>
              <a:srgbClr val="FF7E7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1695874" y="8844631"/>
            <a:ext cx="193040" cy="170180"/>
          </a:xfrm>
          <a:custGeom>
            <a:avLst/>
            <a:gdLst/>
            <a:ahLst/>
            <a:cxnLst/>
            <a:rect l="l" t="t" r="r" b="b"/>
            <a:pathLst>
              <a:path w="193040" h="170179">
                <a:moveTo>
                  <a:pt x="45234" y="0"/>
                </a:moveTo>
                <a:lnTo>
                  <a:pt x="0" y="169994"/>
                </a:lnTo>
                <a:lnTo>
                  <a:pt x="192664" y="130257"/>
                </a:lnTo>
                <a:lnTo>
                  <a:pt x="45234" y="0"/>
                </a:lnTo>
                <a:close/>
              </a:path>
            </a:pathLst>
          </a:custGeom>
          <a:solidFill>
            <a:srgbClr val="FF7E7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6682027" y="6915256"/>
            <a:ext cx="3818254" cy="1441450"/>
          </a:xfrm>
          <a:custGeom>
            <a:avLst/>
            <a:gdLst/>
            <a:ahLst/>
            <a:cxnLst/>
            <a:rect l="l" t="t" r="r" b="b"/>
            <a:pathLst>
              <a:path w="3818254" h="1441450">
                <a:moveTo>
                  <a:pt x="0" y="1441378"/>
                </a:moveTo>
                <a:lnTo>
                  <a:pt x="43545" y="1413843"/>
                </a:lnTo>
                <a:lnTo>
                  <a:pt x="87173" y="1386552"/>
                </a:lnTo>
                <a:lnTo>
                  <a:pt x="130885" y="1359506"/>
                </a:lnTo>
                <a:lnTo>
                  <a:pt x="174680" y="1332704"/>
                </a:lnTo>
                <a:lnTo>
                  <a:pt x="218558" y="1306146"/>
                </a:lnTo>
                <a:lnTo>
                  <a:pt x="262519" y="1279833"/>
                </a:lnTo>
                <a:lnTo>
                  <a:pt x="306564" y="1253764"/>
                </a:lnTo>
                <a:lnTo>
                  <a:pt x="350692" y="1227940"/>
                </a:lnTo>
                <a:lnTo>
                  <a:pt x="394904" y="1202360"/>
                </a:lnTo>
                <a:lnTo>
                  <a:pt x="439199" y="1177025"/>
                </a:lnTo>
                <a:lnTo>
                  <a:pt x="483577" y="1151934"/>
                </a:lnTo>
                <a:lnTo>
                  <a:pt x="528038" y="1127088"/>
                </a:lnTo>
                <a:lnTo>
                  <a:pt x="572583" y="1102486"/>
                </a:lnTo>
                <a:lnTo>
                  <a:pt x="617211" y="1078128"/>
                </a:lnTo>
                <a:lnTo>
                  <a:pt x="661922" y="1054015"/>
                </a:lnTo>
                <a:lnTo>
                  <a:pt x="706716" y="1030147"/>
                </a:lnTo>
                <a:lnTo>
                  <a:pt x="751594" y="1006522"/>
                </a:lnTo>
                <a:lnTo>
                  <a:pt x="796555" y="983143"/>
                </a:lnTo>
                <a:lnTo>
                  <a:pt x="841600" y="960008"/>
                </a:lnTo>
                <a:lnTo>
                  <a:pt x="886728" y="937117"/>
                </a:lnTo>
                <a:lnTo>
                  <a:pt x="931939" y="914471"/>
                </a:lnTo>
                <a:lnTo>
                  <a:pt x="977233" y="892069"/>
                </a:lnTo>
                <a:lnTo>
                  <a:pt x="1022611" y="869911"/>
                </a:lnTo>
                <a:lnTo>
                  <a:pt x="1068072" y="847998"/>
                </a:lnTo>
                <a:lnTo>
                  <a:pt x="1113616" y="826330"/>
                </a:lnTo>
                <a:lnTo>
                  <a:pt x="1159243" y="804906"/>
                </a:lnTo>
                <a:lnTo>
                  <a:pt x="1204954" y="783726"/>
                </a:lnTo>
                <a:lnTo>
                  <a:pt x="1250748" y="762791"/>
                </a:lnTo>
                <a:lnTo>
                  <a:pt x="1296626" y="742101"/>
                </a:lnTo>
                <a:lnTo>
                  <a:pt x="1342586" y="721655"/>
                </a:lnTo>
                <a:lnTo>
                  <a:pt x="1388630" y="701453"/>
                </a:lnTo>
                <a:lnTo>
                  <a:pt x="1434758" y="681496"/>
                </a:lnTo>
                <a:lnTo>
                  <a:pt x="1480968" y="661783"/>
                </a:lnTo>
                <a:lnTo>
                  <a:pt x="1527262" y="642314"/>
                </a:lnTo>
                <a:lnTo>
                  <a:pt x="1573639" y="623090"/>
                </a:lnTo>
                <a:lnTo>
                  <a:pt x="1620100" y="604111"/>
                </a:lnTo>
                <a:lnTo>
                  <a:pt x="1666644" y="585376"/>
                </a:lnTo>
                <a:lnTo>
                  <a:pt x="1713271" y="566885"/>
                </a:lnTo>
                <a:lnTo>
                  <a:pt x="1759981" y="548639"/>
                </a:lnTo>
                <a:lnTo>
                  <a:pt x="1806775" y="530638"/>
                </a:lnTo>
                <a:lnTo>
                  <a:pt x="1853652" y="512881"/>
                </a:lnTo>
                <a:lnTo>
                  <a:pt x="1900612" y="495368"/>
                </a:lnTo>
                <a:lnTo>
                  <a:pt x="1947656" y="478100"/>
                </a:lnTo>
                <a:lnTo>
                  <a:pt x="1994783" y="461076"/>
                </a:lnTo>
                <a:lnTo>
                  <a:pt x="2041993" y="444296"/>
                </a:lnTo>
                <a:lnTo>
                  <a:pt x="2089286" y="427762"/>
                </a:lnTo>
                <a:lnTo>
                  <a:pt x="2136663" y="411471"/>
                </a:lnTo>
                <a:lnTo>
                  <a:pt x="2184123" y="395425"/>
                </a:lnTo>
                <a:lnTo>
                  <a:pt x="2231666" y="379624"/>
                </a:lnTo>
                <a:lnTo>
                  <a:pt x="2279293" y="364066"/>
                </a:lnTo>
                <a:lnTo>
                  <a:pt x="2327003" y="348754"/>
                </a:lnTo>
                <a:lnTo>
                  <a:pt x="2374796" y="333686"/>
                </a:lnTo>
                <a:lnTo>
                  <a:pt x="2422673" y="318862"/>
                </a:lnTo>
                <a:lnTo>
                  <a:pt x="2470633" y="304283"/>
                </a:lnTo>
                <a:lnTo>
                  <a:pt x="2518676" y="289948"/>
                </a:lnTo>
                <a:lnTo>
                  <a:pt x="2566802" y="275858"/>
                </a:lnTo>
                <a:lnTo>
                  <a:pt x="2615012" y="262012"/>
                </a:lnTo>
                <a:lnTo>
                  <a:pt x="2663305" y="248410"/>
                </a:lnTo>
                <a:lnTo>
                  <a:pt x="2711682" y="235053"/>
                </a:lnTo>
                <a:lnTo>
                  <a:pt x="2760141" y="221941"/>
                </a:lnTo>
                <a:lnTo>
                  <a:pt x="2808684" y="209073"/>
                </a:lnTo>
                <a:lnTo>
                  <a:pt x="2857310" y="196449"/>
                </a:lnTo>
                <a:lnTo>
                  <a:pt x="2906020" y="184070"/>
                </a:lnTo>
                <a:lnTo>
                  <a:pt x="2954813" y="171935"/>
                </a:lnTo>
                <a:lnTo>
                  <a:pt x="3003689" y="160045"/>
                </a:lnTo>
                <a:lnTo>
                  <a:pt x="3052648" y="148399"/>
                </a:lnTo>
                <a:lnTo>
                  <a:pt x="3101691" y="136998"/>
                </a:lnTo>
                <a:lnTo>
                  <a:pt x="3150817" y="125841"/>
                </a:lnTo>
                <a:lnTo>
                  <a:pt x="3200027" y="114928"/>
                </a:lnTo>
                <a:lnTo>
                  <a:pt x="3249319" y="104260"/>
                </a:lnTo>
                <a:lnTo>
                  <a:pt x="3298695" y="93837"/>
                </a:lnTo>
                <a:lnTo>
                  <a:pt x="3348154" y="83658"/>
                </a:lnTo>
                <a:lnTo>
                  <a:pt x="3397697" y="73723"/>
                </a:lnTo>
                <a:lnTo>
                  <a:pt x="3447323" y="64033"/>
                </a:lnTo>
                <a:lnTo>
                  <a:pt x="3497032" y="54587"/>
                </a:lnTo>
                <a:lnTo>
                  <a:pt x="3546824" y="45386"/>
                </a:lnTo>
                <a:lnTo>
                  <a:pt x="3596700" y="36429"/>
                </a:lnTo>
                <a:lnTo>
                  <a:pt x="3646659" y="27717"/>
                </a:lnTo>
                <a:lnTo>
                  <a:pt x="3696701" y="19249"/>
                </a:lnTo>
                <a:lnTo>
                  <a:pt x="3746827" y="11026"/>
                </a:lnTo>
                <a:lnTo>
                  <a:pt x="3797036" y="3047"/>
                </a:lnTo>
                <a:lnTo>
                  <a:pt x="3817684" y="0"/>
                </a:lnTo>
              </a:path>
            </a:pathLst>
          </a:custGeom>
          <a:ln w="41883">
            <a:solidFill>
              <a:srgbClr val="FF7E7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0466162" y="6831300"/>
            <a:ext cx="187325" cy="174625"/>
          </a:xfrm>
          <a:custGeom>
            <a:avLst/>
            <a:gdLst/>
            <a:ahLst/>
            <a:cxnLst/>
            <a:rect l="l" t="t" r="r" b="b"/>
            <a:pathLst>
              <a:path w="187325" h="174625">
                <a:moveTo>
                  <a:pt x="0" y="0"/>
                </a:moveTo>
                <a:lnTo>
                  <a:pt x="25664" y="174036"/>
                </a:lnTo>
                <a:lnTo>
                  <a:pt x="186915" y="61338"/>
                </a:lnTo>
                <a:lnTo>
                  <a:pt x="0" y="0"/>
                </a:lnTo>
                <a:close/>
              </a:path>
            </a:pathLst>
          </a:custGeom>
          <a:solidFill>
            <a:srgbClr val="FF7E7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7076192" y="3880740"/>
            <a:ext cx="7299959" cy="1276985"/>
          </a:xfrm>
          <a:custGeom>
            <a:avLst/>
            <a:gdLst/>
            <a:ahLst/>
            <a:cxnLst/>
            <a:rect l="l" t="t" r="r" b="b"/>
            <a:pathLst>
              <a:path w="7299959" h="1276985">
                <a:moveTo>
                  <a:pt x="0" y="0"/>
                </a:moveTo>
                <a:lnTo>
                  <a:pt x="51019" y="1690"/>
                </a:lnTo>
                <a:lnTo>
                  <a:pt x="102023" y="3478"/>
                </a:lnTo>
                <a:lnTo>
                  <a:pt x="153011" y="5362"/>
                </a:lnTo>
                <a:lnTo>
                  <a:pt x="203983" y="7343"/>
                </a:lnTo>
                <a:lnTo>
                  <a:pt x="254939" y="9420"/>
                </a:lnTo>
                <a:lnTo>
                  <a:pt x="305879" y="11595"/>
                </a:lnTo>
                <a:lnTo>
                  <a:pt x="356803" y="13865"/>
                </a:lnTo>
                <a:lnTo>
                  <a:pt x="407711" y="16233"/>
                </a:lnTo>
                <a:lnTo>
                  <a:pt x="458603" y="18697"/>
                </a:lnTo>
                <a:lnTo>
                  <a:pt x="509479" y="21258"/>
                </a:lnTo>
                <a:lnTo>
                  <a:pt x="560339" y="23915"/>
                </a:lnTo>
                <a:lnTo>
                  <a:pt x="611183" y="26669"/>
                </a:lnTo>
                <a:lnTo>
                  <a:pt x="662011" y="29520"/>
                </a:lnTo>
                <a:lnTo>
                  <a:pt x="712823" y="32467"/>
                </a:lnTo>
                <a:lnTo>
                  <a:pt x="763619" y="35511"/>
                </a:lnTo>
                <a:lnTo>
                  <a:pt x="814399" y="38652"/>
                </a:lnTo>
                <a:lnTo>
                  <a:pt x="865163" y="41890"/>
                </a:lnTo>
                <a:lnTo>
                  <a:pt x="915911" y="45224"/>
                </a:lnTo>
                <a:lnTo>
                  <a:pt x="966643" y="48654"/>
                </a:lnTo>
                <a:lnTo>
                  <a:pt x="1017360" y="52182"/>
                </a:lnTo>
                <a:lnTo>
                  <a:pt x="1068060" y="55806"/>
                </a:lnTo>
                <a:lnTo>
                  <a:pt x="1118744" y="59526"/>
                </a:lnTo>
                <a:lnTo>
                  <a:pt x="1169412" y="63343"/>
                </a:lnTo>
                <a:lnTo>
                  <a:pt x="1220064" y="67257"/>
                </a:lnTo>
                <a:lnTo>
                  <a:pt x="1270700" y="71268"/>
                </a:lnTo>
                <a:lnTo>
                  <a:pt x="1321320" y="75375"/>
                </a:lnTo>
                <a:lnTo>
                  <a:pt x="1371924" y="79579"/>
                </a:lnTo>
                <a:lnTo>
                  <a:pt x="1422512" y="83880"/>
                </a:lnTo>
                <a:lnTo>
                  <a:pt x="1473085" y="88277"/>
                </a:lnTo>
                <a:lnTo>
                  <a:pt x="1523641" y="92771"/>
                </a:lnTo>
                <a:lnTo>
                  <a:pt x="1574181" y="97361"/>
                </a:lnTo>
                <a:lnTo>
                  <a:pt x="1624705" y="102048"/>
                </a:lnTo>
                <a:lnTo>
                  <a:pt x="1675213" y="106832"/>
                </a:lnTo>
                <a:lnTo>
                  <a:pt x="1725706" y="111713"/>
                </a:lnTo>
                <a:lnTo>
                  <a:pt x="1776182" y="116690"/>
                </a:lnTo>
                <a:lnTo>
                  <a:pt x="1826642" y="121764"/>
                </a:lnTo>
                <a:lnTo>
                  <a:pt x="1877086" y="126934"/>
                </a:lnTo>
                <a:lnTo>
                  <a:pt x="1927514" y="132201"/>
                </a:lnTo>
                <a:lnTo>
                  <a:pt x="1977927" y="137565"/>
                </a:lnTo>
                <a:lnTo>
                  <a:pt x="2028323" y="143025"/>
                </a:lnTo>
                <a:lnTo>
                  <a:pt x="2078703" y="148583"/>
                </a:lnTo>
                <a:lnTo>
                  <a:pt x="2129067" y="154236"/>
                </a:lnTo>
                <a:lnTo>
                  <a:pt x="2179416" y="159987"/>
                </a:lnTo>
                <a:lnTo>
                  <a:pt x="2229748" y="165834"/>
                </a:lnTo>
                <a:lnTo>
                  <a:pt x="2280064" y="171777"/>
                </a:lnTo>
                <a:lnTo>
                  <a:pt x="2330365" y="177818"/>
                </a:lnTo>
                <a:lnTo>
                  <a:pt x="2380649" y="183955"/>
                </a:lnTo>
                <a:lnTo>
                  <a:pt x="2430917" y="190188"/>
                </a:lnTo>
                <a:lnTo>
                  <a:pt x="2481169" y="196519"/>
                </a:lnTo>
                <a:lnTo>
                  <a:pt x="2531406" y="202946"/>
                </a:lnTo>
                <a:lnTo>
                  <a:pt x="2581626" y="209469"/>
                </a:lnTo>
                <a:lnTo>
                  <a:pt x="2631831" y="216090"/>
                </a:lnTo>
                <a:lnTo>
                  <a:pt x="2682019" y="222807"/>
                </a:lnTo>
                <a:lnTo>
                  <a:pt x="2732191" y="229620"/>
                </a:lnTo>
                <a:lnTo>
                  <a:pt x="2782348" y="236530"/>
                </a:lnTo>
                <a:lnTo>
                  <a:pt x="2832488" y="243537"/>
                </a:lnTo>
                <a:lnTo>
                  <a:pt x="2882612" y="250641"/>
                </a:lnTo>
                <a:lnTo>
                  <a:pt x="2932721" y="257841"/>
                </a:lnTo>
                <a:lnTo>
                  <a:pt x="2982813" y="265138"/>
                </a:lnTo>
                <a:lnTo>
                  <a:pt x="3032890" y="272531"/>
                </a:lnTo>
                <a:lnTo>
                  <a:pt x="3082950" y="280022"/>
                </a:lnTo>
                <a:lnTo>
                  <a:pt x="3132995" y="287608"/>
                </a:lnTo>
                <a:lnTo>
                  <a:pt x="3183023" y="295292"/>
                </a:lnTo>
                <a:lnTo>
                  <a:pt x="3233035" y="303072"/>
                </a:lnTo>
                <a:lnTo>
                  <a:pt x="3283032" y="310949"/>
                </a:lnTo>
                <a:lnTo>
                  <a:pt x="3333012" y="318922"/>
                </a:lnTo>
                <a:lnTo>
                  <a:pt x="3382977" y="326992"/>
                </a:lnTo>
                <a:lnTo>
                  <a:pt x="3432925" y="335159"/>
                </a:lnTo>
                <a:lnTo>
                  <a:pt x="3482858" y="343422"/>
                </a:lnTo>
                <a:lnTo>
                  <a:pt x="3532774" y="351783"/>
                </a:lnTo>
                <a:lnTo>
                  <a:pt x="3582675" y="360239"/>
                </a:lnTo>
                <a:lnTo>
                  <a:pt x="3632559" y="368793"/>
                </a:lnTo>
                <a:lnTo>
                  <a:pt x="3682428" y="377443"/>
                </a:lnTo>
                <a:lnTo>
                  <a:pt x="3732281" y="386189"/>
                </a:lnTo>
                <a:lnTo>
                  <a:pt x="3782117" y="395033"/>
                </a:lnTo>
                <a:lnTo>
                  <a:pt x="3831938" y="403973"/>
                </a:lnTo>
                <a:lnTo>
                  <a:pt x="3881742" y="413009"/>
                </a:lnTo>
                <a:lnTo>
                  <a:pt x="3931531" y="422143"/>
                </a:lnTo>
                <a:lnTo>
                  <a:pt x="3981303" y="431373"/>
                </a:lnTo>
                <a:lnTo>
                  <a:pt x="4031060" y="440699"/>
                </a:lnTo>
                <a:lnTo>
                  <a:pt x="4080801" y="450123"/>
                </a:lnTo>
                <a:lnTo>
                  <a:pt x="4130525" y="459642"/>
                </a:lnTo>
                <a:lnTo>
                  <a:pt x="4180234" y="469259"/>
                </a:lnTo>
                <a:lnTo>
                  <a:pt x="4229927" y="478972"/>
                </a:lnTo>
                <a:lnTo>
                  <a:pt x="4279603" y="488782"/>
                </a:lnTo>
                <a:lnTo>
                  <a:pt x="4329264" y="498689"/>
                </a:lnTo>
                <a:lnTo>
                  <a:pt x="4378909" y="508692"/>
                </a:lnTo>
                <a:lnTo>
                  <a:pt x="4428537" y="518792"/>
                </a:lnTo>
                <a:lnTo>
                  <a:pt x="4478150" y="528988"/>
                </a:lnTo>
                <a:lnTo>
                  <a:pt x="4527747" y="539281"/>
                </a:lnTo>
                <a:lnTo>
                  <a:pt x="4577327" y="549671"/>
                </a:lnTo>
                <a:lnTo>
                  <a:pt x="4626892" y="560158"/>
                </a:lnTo>
                <a:lnTo>
                  <a:pt x="4676441" y="570741"/>
                </a:lnTo>
                <a:lnTo>
                  <a:pt x="4725973" y="581421"/>
                </a:lnTo>
                <a:lnTo>
                  <a:pt x="4775490" y="592197"/>
                </a:lnTo>
                <a:lnTo>
                  <a:pt x="4824991" y="603070"/>
                </a:lnTo>
                <a:lnTo>
                  <a:pt x="4874476" y="614040"/>
                </a:lnTo>
                <a:lnTo>
                  <a:pt x="4923945" y="625106"/>
                </a:lnTo>
                <a:lnTo>
                  <a:pt x="4973397" y="636269"/>
                </a:lnTo>
                <a:lnTo>
                  <a:pt x="5022834" y="647529"/>
                </a:lnTo>
                <a:lnTo>
                  <a:pt x="5072255" y="658886"/>
                </a:lnTo>
                <a:lnTo>
                  <a:pt x="5121660" y="670339"/>
                </a:lnTo>
                <a:lnTo>
                  <a:pt x="5171049" y="681888"/>
                </a:lnTo>
                <a:lnTo>
                  <a:pt x="5220421" y="693535"/>
                </a:lnTo>
                <a:lnTo>
                  <a:pt x="5269778" y="705278"/>
                </a:lnTo>
                <a:lnTo>
                  <a:pt x="5319119" y="717117"/>
                </a:lnTo>
                <a:lnTo>
                  <a:pt x="5368444" y="729054"/>
                </a:lnTo>
                <a:lnTo>
                  <a:pt x="5417753" y="741087"/>
                </a:lnTo>
                <a:lnTo>
                  <a:pt x="5467046" y="753216"/>
                </a:lnTo>
                <a:lnTo>
                  <a:pt x="5516323" y="765442"/>
                </a:lnTo>
                <a:lnTo>
                  <a:pt x="5565584" y="777765"/>
                </a:lnTo>
                <a:lnTo>
                  <a:pt x="5614828" y="790185"/>
                </a:lnTo>
                <a:lnTo>
                  <a:pt x="5664057" y="802701"/>
                </a:lnTo>
                <a:lnTo>
                  <a:pt x="5713270" y="815314"/>
                </a:lnTo>
                <a:lnTo>
                  <a:pt x="5762467" y="828024"/>
                </a:lnTo>
                <a:lnTo>
                  <a:pt x="5811648" y="840830"/>
                </a:lnTo>
                <a:lnTo>
                  <a:pt x="5860813" y="853733"/>
                </a:lnTo>
                <a:lnTo>
                  <a:pt x="5909962" y="866732"/>
                </a:lnTo>
                <a:lnTo>
                  <a:pt x="5959095" y="879828"/>
                </a:lnTo>
                <a:lnTo>
                  <a:pt x="6008212" y="893021"/>
                </a:lnTo>
                <a:lnTo>
                  <a:pt x="6057313" y="906311"/>
                </a:lnTo>
                <a:lnTo>
                  <a:pt x="6106398" y="919697"/>
                </a:lnTo>
                <a:lnTo>
                  <a:pt x="6155467" y="933180"/>
                </a:lnTo>
                <a:lnTo>
                  <a:pt x="6204520" y="946759"/>
                </a:lnTo>
                <a:lnTo>
                  <a:pt x="6253557" y="960435"/>
                </a:lnTo>
                <a:lnTo>
                  <a:pt x="6302578" y="974208"/>
                </a:lnTo>
                <a:lnTo>
                  <a:pt x="6351583" y="988077"/>
                </a:lnTo>
                <a:lnTo>
                  <a:pt x="6400572" y="1002043"/>
                </a:lnTo>
                <a:lnTo>
                  <a:pt x="6449546" y="1016106"/>
                </a:lnTo>
                <a:lnTo>
                  <a:pt x="6498503" y="1030266"/>
                </a:lnTo>
                <a:lnTo>
                  <a:pt x="6547444" y="1044522"/>
                </a:lnTo>
                <a:lnTo>
                  <a:pt x="6596369" y="1058874"/>
                </a:lnTo>
                <a:lnTo>
                  <a:pt x="6645278" y="1073324"/>
                </a:lnTo>
                <a:lnTo>
                  <a:pt x="6694171" y="1087870"/>
                </a:lnTo>
                <a:lnTo>
                  <a:pt x="6743048" y="1102512"/>
                </a:lnTo>
                <a:lnTo>
                  <a:pt x="6791910" y="1117252"/>
                </a:lnTo>
                <a:lnTo>
                  <a:pt x="6840755" y="1132088"/>
                </a:lnTo>
                <a:lnTo>
                  <a:pt x="6889584" y="1147020"/>
                </a:lnTo>
                <a:lnTo>
                  <a:pt x="6938397" y="1162049"/>
                </a:lnTo>
                <a:lnTo>
                  <a:pt x="6987194" y="1177175"/>
                </a:lnTo>
                <a:lnTo>
                  <a:pt x="7035975" y="1192398"/>
                </a:lnTo>
                <a:lnTo>
                  <a:pt x="7084741" y="1207717"/>
                </a:lnTo>
                <a:lnTo>
                  <a:pt x="7133490" y="1223133"/>
                </a:lnTo>
                <a:lnTo>
                  <a:pt x="7182223" y="1238646"/>
                </a:lnTo>
                <a:lnTo>
                  <a:pt x="7230940" y="1254255"/>
                </a:lnTo>
                <a:lnTo>
                  <a:pt x="7279642" y="1269961"/>
                </a:lnTo>
                <a:lnTo>
                  <a:pt x="7299536" y="1276474"/>
                </a:lnTo>
              </a:path>
            </a:pathLst>
          </a:custGeom>
          <a:ln w="41883">
            <a:solidFill>
              <a:srgbClr val="43A5B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4328464" y="5067102"/>
            <a:ext cx="194945" cy="167640"/>
          </a:xfrm>
          <a:custGeom>
            <a:avLst/>
            <a:gdLst/>
            <a:ahLst/>
            <a:cxnLst/>
            <a:rect l="l" t="t" r="r" b="b"/>
            <a:pathLst>
              <a:path w="194944" h="167639">
                <a:moveTo>
                  <a:pt x="54658" y="0"/>
                </a:moveTo>
                <a:lnTo>
                  <a:pt x="0" y="167199"/>
                </a:lnTo>
                <a:lnTo>
                  <a:pt x="194549" y="138288"/>
                </a:lnTo>
                <a:lnTo>
                  <a:pt x="54658" y="0"/>
                </a:lnTo>
                <a:close/>
              </a:path>
            </a:pathLst>
          </a:custGeom>
          <a:solidFill>
            <a:srgbClr val="43A5B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874068" y="4173868"/>
            <a:ext cx="2316480" cy="1685289"/>
          </a:xfrm>
          <a:custGeom>
            <a:avLst/>
            <a:gdLst/>
            <a:ahLst/>
            <a:cxnLst/>
            <a:rect l="l" t="t" r="r" b="b"/>
            <a:pathLst>
              <a:path w="2316479" h="1685289">
                <a:moveTo>
                  <a:pt x="0" y="1685063"/>
                </a:moveTo>
                <a:lnTo>
                  <a:pt x="40768" y="1643109"/>
                </a:lnTo>
                <a:lnTo>
                  <a:pt x="81520" y="1601602"/>
                </a:lnTo>
                <a:lnTo>
                  <a:pt x="122254" y="1560542"/>
                </a:lnTo>
                <a:lnTo>
                  <a:pt x="162972" y="1519930"/>
                </a:lnTo>
                <a:lnTo>
                  <a:pt x="203672" y="1479766"/>
                </a:lnTo>
                <a:lnTo>
                  <a:pt x="244356" y="1440048"/>
                </a:lnTo>
                <a:lnTo>
                  <a:pt x="285023" y="1400779"/>
                </a:lnTo>
                <a:lnTo>
                  <a:pt x="325673" y="1361956"/>
                </a:lnTo>
                <a:lnTo>
                  <a:pt x="366305" y="1323581"/>
                </a:lnTo>
                <a:lnTo>
                  <a:pt x="406921" y="1285654"/>
                </a:lnTo>
                <a:lnTo>
                  <a:pt x="447520" y="1248173"/>
                </a:lnTo>
                <a:lnTo>
                  <a:pt x="488102" y="1211141"/>
                </a:lnTo>
                <a:lnTo>
                  <a:pt x="528667" y="1174555"/>
                </a:lnTo>
                <a:lnTo>
                  <a:pt x="569215" y="1138417"/>
                </a:lnTo>
                <a:lnTo>
                  <a:pt x="609746" y="1102727"/>
                </a:lnTo>
                <a:lnTo>
                  <a:pt x="650260" y="1067484"/>
                </a:lnTo>
                <a:lnTo>
                  <a:pt x="690757" y="1032688"/>
                </a:lnTo>
                <a:lnTo>
                  <a:pt x="731238" y="998339"/>
                </a:lnTo>
                <a:lnTo>
                  <a:pt x="771701" y="964438"/>
                </a:lnTo>
                <a:lnTo>
                  <a:pt x="812147" y="930985"/>
                </a:lnTo>
                <a:lnTo>
                  <a:pt x="852576" y="897979"/>
                </a:lnTo>
                <a:lnTo>
                  <a:pt x="892989" y="865420"/>
                </a:lnTo>
                <a:lnTo>
                  <a:pt x="933384" y="833309"/>
                </a:lnTo>
                <a:lnTo>
                  <a:pt x="973762" y="801645"/>
                </a:lnTo>
                <a:lnTo>
                  <a:pt x="1014124" y="770428"/>
                </a:lnTo>
                <a:lnTo>
                  <a:pt x="1054468" y="739659"/>
                </a:lnTo>
                <a:lnTo>
                  <a:pt x="1094796" y="709337"/>
                </a:lnTo>
                <a:lnTo>
                  <a:pt x="1135106" y="679463"/>
                </a:lnTo>
                <a:lnTo>
                  <a:pt x="1175400" y="650036"/>
                </a:lnTo>
                <a:lnTo>
                  <a:pt x="1215677" y="621056"/>
                </a:lnTo>
                <a:lnTo>
                  <a:pt x="1255936" y="592524"/>
                </a:lnTo>
                <a:lnTo>
                  <a:pt x="1296179" y="564440"/>
                </a:lnTo>
                <a:lnTo>
                  <a:pt x="1336405" y="536802"/>
                </a:lnTo>
                <a:lnTo>
                  <a:pt x="1376614" y="509612"/>
                </a:lnTo>
                <a:lnTo>
                  <a:pt x="1416805" y="482870"/>
                </a:lnTo>
                <a:lnTo>
                  <a:pt x="1456980" y="456575"/>
                </a:lnTo>
                <a:lnTo>
                  <a:pt x="1497138" y="430727"/>
                </a:lnTo>
                <a:lnTo>
                  <a:pt x="1537279" y="405327"/>
                </a:lnTo>
                <a:lnTo>
                  <a:pt x="1577403" y="380374"/>
                </a:lnTo>
                <a:lnTo>
                  <a:pt x="1617510" y="355868"/>
                </a:lnTo>
                <a:lnTo>
                  <a:pt x="1657600" y="331810"/>
                </a:lnTo>
                <a:lnTo>
                  <a:pt x="1697674" y="308200"/>
                </a:lnTo>
                <a:lnTo>
                  <a:pt x="1737730" y="285037"/>
                </a:lnTo>
                <a:lnTo>
                  <a:pt x="1777769" y="262321"/>
                </a:lnTo>
                <a:lnTo>
                  <a:pt x="1817791" y="240052"/>
                </a:lnTo>
                <a:lnTo>
                  <a:pt x="1857797" y="218231"/>
                </a:lnTo>
                <a:lnTo>
                  <a:pt x="1897785" y="196858"/>
                </a:lnTo>
                <a:lnTo>
                  <a:pt x="1937756" y="175931"/>
                </a:lnTo>
                <a:lnTo>
                  <a:pt x="1977711" y="155452"/>
                </a:lnTo>
                <a:lnTo>
                  <a:pt x="2017648" y="135421"/>
                </a:lnTo>
                <a:lnTo>
                  <a:pt x="2057569" y="115837"/>
                </a:lnTo>
                <a:lnTo>
                  <a:pt x="2097472" y="96700"/>
                </a:lnTo>
                <a:lnTo>
                  <a:pt x="2137359" y="78011"/>
                </a:lnTo>
                <a:lnTo>
                  <a:pt x="2177229" y="59769"/>
                </a:lnTo>
                <a:lnTo>
                  <a:pt x="2217081" y="41975"/>
                </a:lnTo>
                <a:lnTo>
                  <a:pt x="2256917" y="24628"/>
                </a:lnTo>
                <a:lnTo>
                  <a:pt x="2296736" y="7728"/>
                </a:lnTo>
                <a:lnTo>
                  <a:pt x="2316243" y="0"/>
                </a:lnTo>
              </a:path>
            </a:pathLst>
          </a:custGeom>
          <a:ln w="41883">
            <a:solidFill>
              <a:srgbClr val="43A5B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4138449" y="4099802"/>
            <a:ext cx="196215" cy="163830"/>
          </a:xfrm>
          <a:custGeom>
            <a:avLst/>
            <a:gdLst/>
            <a:ahLst/>
            <a:cxnLst/>
            <a:rect l="l" t="t" r="r" b="b"/>
            <a:pathLst>
              <a:path w="196214" h="163829">
                <a:moveTo>
                  <a:pt x="0" y="0"/>
                </a:moveTo>
                <a:lnTo>
                  <a:pt x="64783" y="163555"/>
                </a:lnTo>
                <a:lnTo>
                  <a:pt x="195941" y="16994"/>
                </a:lnTo>
                <a:lnTo>
                  <a:pt x="0" y="0"/>
                </a:lnTo>
                <a:close/>
              </a:path>
            </a:pathLst>
          </a:custGeom>
          <a:solidFill>
            <a:srgbClr val="43A5B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9651339" y="2016790"/>
            <a:ext cx="5443220" cy="655320"/>
          </a:xfrm>
          <a:custGeom>
            <a:avLst/>
            <a:gdLst/>
            <a:ahLst/>
            <a:cxnLst/>
            <a:rect l="l" t="t" r="r" b="b"/>
            <a:pathLst>
              <a:path w="5443219" h="655319">
                <a:moveTo>
                  <a:pt x="0" y="49563"/>
                </a:moveTo>
                <a:lnTo>
                  <a:pt x="50994" y="45452"/>
                </a:lnTo>
                <a:lnTo>
                  <a:pt x="101965" y="41518"/>
                </a:lnTo>
                <a:lnTo>
                  <a:pt x="152913" y="37763"/>
                </a:lnTo>
                <a:lnTo>
                  <a:pt x="203838" y="34185"/>
                </a:lnTo>
                <a:lnTo>
                  <a:pt x="254740" y="30786"/>
                </a:lnTo>
                <a:lnTo>
                  <a:pt x="305619" y="27564"/>
                </a:lnTo>
                <a:lnTo>
                  <a:pt x="356475" y="24521"/>
                </a:lnTo>
                <a:lnTo>
                  <a:pt x="407309" y="21655"/>
                </a:lnTo>
                <a:lnTo>
                  <a:pt x="458119" y="18967"/>
                </a:lnTo>
                <a:lnTo>
                  <a:pt x="508906" y="16457"/>
                </a:lnTo>
                <a:lnTo>
                  <a:pt x="559670" y="14125"/>
                </a:lnTo>
                <a:lnTo>
                  <a:pt x="610412" y="11971"/>
                </a:lnTo>
                <a:lnTo>
                  <a:pt x="661130" y="9995"/>
                </a:lnTo>
                <a:lnTo>
                  <a:pt x="711825" y="8196"/>
                </a:lnTo>
                <a:lnTo>
                  <a:pt x="762498" y="6576"/>
                </a:lnTo>
                <a:lnTo>
                  <a:pt x="813147" y="5134"/>
                </a:lnTo>
                <a:lnTo>
                  <a:pt x="863774" y="3869"/>
                </a:lnTo>
                <a:lnTo>
                  <a:pt x="914377" y="2783"/>
                </a:lnTo>
                <a:lnTo>
                  <a:pt x="964958" y="1874"/>
                </a:lnTo>
                <a:lnTo>
                  <a:pt x="1015516" y="1143"/>
                </a:lnTo>
                <a:lnTo>
                  <a:pt x="1066050" y="590"/>
                </a:lnTo>
                <a:lnTo>
                  <a:pt x="1116562" y="215"/>
                </a:lnTo>
                <a:lnTo>
                  <a:pt x="1167050" y="19"/>
                </a:lnTo>
                <a:lnTo>
                  <a:pt x="1217516" y="0"/>
                </a:lnTo>
                <a:lnTo>
                  <a:pt x="1267959" y="158"/>
                </a:lnTo>
                <a:lnTo>
                  <a:pt x="1318379" y="495"/>
                </a:lnTo>
                <a:lnTo>
                  <a:pt x="1368775" y="1010"/>
                </a:lnTo>
                <a:lnTo>
                  <a:pt x="1419149" y="1703"/>
                </a:lnTo>
                <a:lnTo>
                  <a:pt x="1469500" y="2573"/>
                </a:lnTo>
                <a:lnTo>
                  <a:pt x="1519828" y="3622"/>
                </a:lnTo>
                <a:lnTo>
                  <a:pt x="1570133" y="4848"/>
                </a:lnTo>
                <a:lnTo>
                  <a:pt x="1620415" y="6252"/>
                </a:lnTo>
                <a:lnTo>
                  <a:pt x="1670674" y="7835"/>
                </a:lnTo>
                <a:lnTo>
                  <a:pt x="1720910" y="9595"/>
                </a:lnTo>
                <a:lnTo>
                  <a:pt x="1771123" y="11533"/>
                </a:lnTo>
                <a:lnTo>
                  <a:pt x="1821313" y="13649"/>
                </a:lnTo>
                <a:lnTo>
                  <a:pt x="1871480" y="15943"/>
                </a:lnTo>
                <a:lnTo>
                  <a:pt x="1921624" y="18415"/>
                </a:lnTo>
                <a:lnTo>
                  <a:pt x="1971745" y="21065"/>
                </a:lnTo>
                <a:lnTo>
                  <a:pt x="2021843" y="23892"/>
                </a:lnTo>
                <a:lnTo>
                  <a:pt x="2071919" y="26898"/>
                </a:lnTo>
                <a:lnTo>
                  <a:pt x="2121971" y="30082"/>
                </a:lnTo>
                <a:lnTo>
                  <a:pt x="2172000" y="33443"/>
                </a:lnTo>
                <a:lnTo>
                  <a:pt x="2222006" y="36983"/>
                </a:lnTo>
                <a:lnTo>
                  <a:pt x="2271990" y="40700"/>
                </a:lnTo>
                <a:lnTo>
                  <a:pt x="2321950" y="44595"/>
                </a:lnTo>
                <a:lnTo>
                  <a:pt x="2371887" y="48668"/>
                </a:lnTo>
                <a:lnTo>
                  <a:pt x="2421802" y="52920"/>
                </a:lnTo>
                <a:lnTo>
                  <a:pt x="2471693" y="57349"/>
                </a:lnTo>
                <a:lnTo>
                  <a:pt x="2521562" y="61956"/>
                </a:lnTo>
                <a:lnTo>
                  <a:pt x="2571407" y="66740"/>
                </a:lnTo>
                <a:lnTo>
                  <a:pt x="2621230" y="71703"/>
                </a:lnTo>
                <a:lnTo>
                  <a:pt x="2671029" y="76844"/>
                </a:lnTo>
                <a:lnTo>
                  <a:pt x="2720806" y="82163"/>
                </a:lnTo>
                <a:lnTo>
                  <a:pt x="2770559" y="87659"/>
                </a:lnTo>
                <a:lnTo>
                  <a:pt x="2820290" y="93334"/>
                </a:lnTo>
                <a:lnTo>
                  <a:pt x="2869998" y="99186"/>
                </a:lnTo>
                <a:lnTo>
                  <a:pt x="2919682" y="105216"/>
                </a:lnTo>
                <a:lnTo>
                  <a:pt x="2969344" y="111425"/>
                </a:lnTo>
                <a:lnTo>
                  <a:pt x="3018983" y="117811"/>
                </a:lnTo>
                <a:lnTo>
                  <a:pt x="3068599" y="124375"/>
                </a:lnTo>
                <a:lnTo>
                  <a:pt x="3118192" y="131117"/>
                </a:lnTo>
                <a:lnTo>
                  <a:pt x="3167761" y="138037"/>
                </a:lnTo>
                <a:lnTo>
                  <a:pt x="3217308" y="145135"/>
                </a:lnTo>
                <a:lnTo>
                  <a:pt x="3266832" y="152411"/>
                </a:lnTo>
                <a:lnTo>
                  <a:pt x="3316333" y="159864"/>
                </a:lnTo>
                <a:lnTo>
                  <a:pt x="3365811" y="167496"/>
                </a:lnTo>
                <a:lnTo>
                  <a:pt x="3415266" y="175306"/>
                </a:lnTo>
                <a:lnTo>
                  <a:pt x="3464698" y="183293"/>
                </a:lnTo>
                <a:lnTo>
                  <a:pt x="3514107" y="191459"/>
                </a:lnTo>
                <a:lnTo>
                  <a:pt x="3563493" y="199802"/>
                </a:lnTo>
                <a:lnTo>
                  <a:pt x="3612856" y="208323"/>
                </a:lnTo>
                <a:lnTo>
                  <a:pt x="3662197" y="217022"/>
                </a:lnTo>
                <a:lnTo>
                  <a:pt x="3711514" y="225899"/>
                </a:lnTo>
                <a:lnTo>
                  <a:pt x="3760808" y="234954"/>
                </a:lnTo>
                <a:lnTo>
                  <a:pt x="3810079" y="244187"/>
                </a:lnTo>
                <a:lnTo>
                  <a:pt x="3859327" y="253598"/>
                </a:lnTo>
                <a:lnTo>
                  <a:pt x="3908553" y="263187"/>
                </a:lnTo>
                <a:lnTo>
                  <a:pt x="3957755" y="272954"/>
                </a:lnTo>
                <a:lnTo>
                  <a:pt x="4006934" y="282898"/>
                </a:lnTo>
                <a:lnTo>
                  <a:pt x="4056091" y="293021"/>
                </a:lnTo>
                <a:lnTo>
                  <a:pt x="4105224" y="303322"/>
                </a:lnTo>
                <a:lnTo>
                  <a:pt x="4154335" y="313800"/>
                </a:lnTo>
                <a:lnTo>
                  <a:pt x="4203422" y="324456"/>
                </a:lnTo>
                <a:lnTo>
                  <a:pt x="4252487" y="335291"/>
                </a:lnTo>
                <a:lnTo>
                  <a:pt x="4301528" y="346303"/>
                </a:lnTo>
                <a:lnTo>
                  <a:pt x="4350547" y="357493"/>
                </a:lnTo>
                <a:lnTo>
                  <a:pt x="4399542" y="368861"/>
                </a:lnTo>
                <a:lnTo>
                  <a:pt x="4448515" y="380407"/>
                </a:lnTo>
                <a:lnTo>
                  <a:pt x="4497464" y="392131"/>
                </a:lnTo>
                <a:lnTo>
                  <a:pt x="4546391" y="404032"/>
                </a:lnTo>
                <a:lnTo>
                  <a:pt x="4595295" y="416112"/>
                </a:lnTo>
                <a:lnTo>
                  <a:pt x="4644176" y="428370"/>
                </a:lnTo>
                <a:lnTo>
                  <a:pt x="4693033" y="440805"/>
                </a:lnTo>
                <a:lnTo>
                  <a:pt x="4741868" y="453419"/>
                </a:lnTo>
                <a:lnTo>
                  <a:pt x="4790680" y="466210"/>
                </a:lnTo>
                <a:lnTo>
                  <a:pt x="4839469" y="479180"/>
                </a:lnTo>
                <a:lnTo>
                  <a:pt x="4888235" y="492327"/>
                </a:lnTo>
                <a:lnTo>
                  <a:pt x="4936978" y="505652"/>
                </a:lnTo>
                <a:lnTo>
                  <a:pt x="4985698" y="519155"/>
                </a:lnTo>
                <a:lnTo>
                  <a:pt x="5034394" y="532836"/>
                </a:lnTo>
                <a:lnTo>
                  <a:pt x="5083068" y="546695"/>
                </a:lnTo>
                <a:lnTo>
                  <a:pt x="5131719" y="560732"/>
                </a:lnTo>
                <a:lnTo>
                  <a:pt x="5180348" y="574947"/>
                </a:lnTo>
                <a:lnTo>
                  <a:pt x="5228953" y="589340"/>
                </a:lnTo>
                <a:lnTo>
                  <a:pt x="5277535" y="603910"/>
                </a:lnTo>
                <a:lnTo>
                  <a:pt x="5326094" y="618659"/>
                </a:lnTo>
                <a:lnTo>
                  <a:pt x="5374630" y="633585"/>
                </a:lnTo>
                <a:lnTo>
                  <a:pt x="5423143" y="648690"/>
                </a:lnTo>
                <a:lnTo>
                  <a:pt x="5443080" y="655068"/>
                </a:lnTo>
              </a:path>
            </a:pathLst>
          </a:custGeom>
          <a:ln w="41883">
            <a:solidFill>
              <a:srgbClr val="43A5B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5047709" y="2581701"/>
            <a:ext cx="194945" cy="167640"/>
          </a:xfrm>
          <a:custGeom>
            <a:avLst/>
            <a:gdLst/>
            <a:ahLst/>
            <a:cxnLst/>
            <a:rect l="l" t="t" r="r" b="b"/>
            <a:pathLst>
              <a:path w="194944" h="167639">
                <a:moveTo>
                  <a:pt x="53610" y="0"/>
                </a:moveTo>
                <a:lnTo>
                  <a:pt x="0" y="167555"/>
                </a:lnTo>
                <a:lnTo>
                  <a:pt x="194339" y="137367"/>
                </a:lnTo>
                <a:lnTo>
                  <a:pt x="53610" y="0"/>
                </a:lnTo>
                <a:close/>
              </a:path>
            </a:pathLst>
          </a:custGeom>
          <a:solidFill>
            <a:srgbClr val="43A5B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/>
          <p:nvPr/>
        </p:nvSpPr>
        <p:spPr>
          <a:xfrm>
            <a:off x="4364130" y="4133770"/>
            <a:ext cx="3900170" cy="55372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3450" spc="-325">
                <a:solidFill>
                  <a:srgbClr val="53585F"/>
                </a:solidFill>
                <a:latin typeface="Noto Sans CJK JP Regular"/>
                <a:cs typeface="Noto Sans CJK JP Regular"/>
              </a:rPr>
              <a:t>스텝 </a:t>
            </a:r>
            <a:r>
              <a:rPr dirty="0" sz="3450" spc="-355">
                <a:solidFill>
                  <a:srgbClr val="53585F"/>
                </a:solidFill>
                <a:latin typeface="Noto Sans CJK JP Regular"/>
                <a:cs typeface="Noto Sans CJK JP Regular"/>
              </a:rPr>
              <a:t>계산해서 </a:t>
            </a:r>
            <a:r>
              <a:rPr dirty="0" sz="3450" spc="-345">
                <a:solidFill>
                  <a:srgbClr val="53585F"/>
                </a:solidFill>
                <a:latin typeface="Noto Sans CJK JP Regular"/>
                <a:cs typeface="Noto Sans CJK JP Regular"/>
              </a:rPr>
              <a:t>움직인</a:t>
            </a:r>
            <a:r>
              <a:rPr dirty="0" sz="3450" spc="-260">
                <a:solidFill>
                  <a:srgbClr val="53585F"/>
                </a:solidFill>
                <a:latin typeface="Noto Sans CJK JP Regular"/>
                <a:cs typeface="Noto Sans CJK JP Regular"/>
              </a:rPr>
              <a:t> </a:t>
            </a:r>
            <a:r>
              <a:rPr dirty="0" sz="3450" spc="-290">
                <a:solidFill>
                  <a:srgbClr val="53585F"/>
                </a:solidFill>
                <a:latin typeface="Noto Sans CJK JP Regular"/>
                <a:cs typeface="Noto Sans CJK JP Regular"/>
              </a:rPr>
              <a:t>후,</a:t>
            </a:r>
            <a:endParaRPr sz="3450">
              <a:latin typeface="Noto Sans CJK JP Regular"/>
              <a:cs typeface="Noto Sans CJK JP Regular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364130" y="4646844"/>
            <a:ext cx="5093970" cy="55372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3450" spc="-325">
                <a:solidFill>
                  <a:srgbClr val="53585F"/>
                </a:solidFill>
                <a:latin typeface="Noto Sans CJK JP Regular"/>
                <a:cs typeface="Noto Sans CJK JP Regular"/>
              </a:rPr>
              <a:t>아까 내려 오던 관성 방향 </a:t>
            </a:r>
            <a:r>
              <a:rPr dirty="0" sz="3450" spc="-275">
                <a:solidFill>
                  <a:srgbClr val="53585F"/>
                </a:solidFill>
                <a:latin typeface="Noto Sans CJK JP Regular"/>
                <a:cs typeface="Noto Sans CJK JP Regular"/>
              </a:rPr>
              <a:t>또</a:t>
            </a:r>
            <a:r>
              <a:rPr dirty="0" sz="3450" spc="-200">
                <a:solidFill>
                  <a:srgbClr val="53585F"/>
                </a:solidFill>
                <a:latin typeface="Noto Sans CJK JP Regular"/>
                <a:cs typeface="Noto Sans CJK JP Regular"/>
              </a:rPr>
              <a:t> </a:t>
            </a:r>
            <a:r>
              <a:rPr dirty="0" sz="3450" spc="-380">
                <a:solidFill>
                  <a:srgbClr val="53585F"/>
                </a:solidFill>
                <a:latin typeface="Noto Sans CJK JP Regular"/>
                <a:cs typeface="Noto Sans CJK JP Regular"/>
              </a:rPr>
              <a:t>가자</a:t>
            </a:r>
            <a:endParaRPr sz="3450">
              <a:latin typeface="Noto Sans CJK JP Regular"/>
              <a:cs typeface="Noto Sans CJK JP Regular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8500129" y="2311836"/>
            <a:ext cx="4685665" cy="55372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3450" spc="-325">
                <a:solidFill>
                  <a:srgbClr val="53585F"/>
                </a:solidFill>
                <a:latin typeface="Noto Sans CJK JP Regular"/>
                <a:cs typeface="Noto Sans CJK JP Regular"/>
              </a:rPr>
              <a:t>일단 관성 방향 먼저</a:t>
            </a:r>
            <a:r>
              <a:rPr dirty="0" sz="3450" spc="-265">
                <a:solidFill>
                  <a:srgbClr val="53585F"/>
                </a:solidFill>
                <a:latin typeface="Noto Sans CJK JP Regular"/>
                <a:cs typeface="Noto Sans CJK JP Regular"/>
              </a:rPr>
              <a:t> </a:t>
            </a:r>
            <a:r>
              <a:rPr dirty="0" sz="3450" spc="-345">
                <a:solidFill>
                  <a:srgbClr val="53585F"/>
                </a:solidFill>
                <a:latin typeface="Noto Sans CJK JP Regular"/>
                <a:cs typeface="Noto Sans CJK JP Regular"/>
              </a:rPr>
              <a:t>움직이고,</a:t>
            </a:r>
            <a:endParaRPr sz="3450">
              <a:latin typeface="Noto Sans CJK JP Regular"/>
              <a:cs typeface="Noto Sans CJK JP Regular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8500129" y="2824909"/>
            <a:ext cx="4869815" cy="55372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3450" spc="-345">
                <a:solidFill>
                  <a:srgbClr val="53585F"/>
                </a:solidFill>
                <a:latin typeface="Noto Sans CJK JP Regular"/>
                <a:cs typeface="Noto Sans CJK JP Regular"/>
              </a:rPr>
              <a:t>움직인 자리에 스텝을</a:t>
            </a:r>
            <a:r>
              <a:rPr dirty="0" sz="3450" spc="-240">
                <a:solidFill>
                  <a:srgbClr val="53585F"/>
                </a:solidFill>
                <a:latin typeface="Noto Sans CJK JP Regular"/>
                <a:cs typeface="Noto Sans CJK JP Regular"/>
              </a:rPr>
              <a:t> </a:t>
            </a:r>
            <a:r>
              <a:rPr dirty="0" sz="3450" spc="-380">
                <a:solidFill>
                  <a:srgbClr val="53585F"/>
                </a:solidFill>
                <a:latin typeface="Noto Sans CJK JP Regular"/>
                <a:cs typeface="Noto Sans CJK JP Regular"/>
              </a:rPr>
              <a:t>계산하니</a:t>
            </a:r>
            <a:endParaRPr sz="3450">
              <a:latin typeface="Noto Sans CJK JP Regular"/>
              <a:cs typeface="Noto Sans CJK JP Regular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8500129" y="3337983"/>
            <a:ext cx="1877695" cy="55372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3450" spc="-275">
                <a:solidFill>
                  <a:srgbClr val="53585F"/>
                </a:solidFill>
                <a:latin typeface="Noto Sans CJK JP Regular"/>
                <a:cs typeface="Noto Sans CJK JP Regular"/>
              </a:rPr>
              <a:t>더</a:t>
            </a:r>
            <a:r>
              <a:rPr dirty="0" sz="3450" spc="-360">
                <a:solidFill>
                  <a:srgbClr val="53585F"/>
                </a:solidFill>
                <a:latin typeface="Noto Sans CJK JP Regular"/>
                <a:cs typeface="Noto Sans CJK JP Regular"/>
              </a:rPr>
              <a:t> </a:t>
            </a:r>
            <a:r>
              <a:rPr dirty="0" sz="3450" spc="-380">
                <a:solidFill>
                  <a:srgbClr val="53585F"/>
                </a:solidFill>
                <a:latin typeface="Noto Sans CJK JP Regular"/>
                <a:cs typeface="Noto Sans CJK JP Regular"/>
              </a:rPr>
              <a:t>빠르더라</a:t>
            </a:r>
            <a:endParaRPr sz="3450">
              <a:latin typeface="Noto Sans CJK JP Regular"/>
              <a:cs typeface="Noto Sans CJK JP Regular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222742" y="8939907"/>
            <a:ext cx="5299710" cy="1579880"/>
          </a:xfrm>
          <a:prstGeom prst="rect">
            <a:avLst/>
          </a:prstGeom>
        </p:spPr>
        <p:txBody>
          <a:bodyPr wrap="square" lIns="0" tIns="41910" rIns="0" bIns="0" rtlCol="0" vert="horz">
            <a:spAutoFit/>
          </a:bodyPr>
          <a:lstStyle/>
          <a:p>
            <a:pPr marL="12700" marR="5080">
              <a:lnSpc>
                <a:spcPts val="4040"/>
              </a:lnSpc>
              <a:spcBef>
                <a:spcPts val="330"/>
              </a:spcBef>
            </a:pPr>
            <a:r>
              <a:rPr dirty="0" sz="3450" spc="-360">
                <a:solidFill>
                  <a:srgbClr val="53585F"/>
                </a:solidFill>
                <a:latin typeface="Noto Sans CJK JP Regular"/>
                <a:cs typeface="Noto Sans CJK JP Regular"/>
              </a:rPr>
              <a:t>안가본곳은 </a:t>
            </a:r>
            <a:r>
              <a:rPr dirty="0" sz="3450" spc="-325">
                <a:solidFill>
                  <a:srgbClr val="53585F"/>
                </a:solidFill>
                <a:latin typeface="Noto Sans CJK JP Regular"/>
                <a:cs typeface="Noto Sans CJK JP Regular"/>
              </a:rPr>
              <a:t>성큼 </a:t>
            </a:r>
            <a:r>
              <a:rPr dirty="0" sz="3450" spc="-345">
                <a:solidFill>
                  <a:srgbClr val="53585F"/>
                </a:solidFill>
                <a:latin typeface="Noto Sans CJK JP Regular"/>
                <a:cs typeface="Noto Sans CJK JP Regular"/>
              </a:rPr>
              <a:t>빠르게 </a:t>
            </a:r>
            <a:r>
              <a:rPr dirty="0" sz="3450" spc="-325">
                <a:solidFill>
                  <a:srgbClr val="53585F"/>
                </a:solidFill>
                <a:latin typeface="Noto Sans CJK JP Regular"/>
                <a:cs typeface="Noto Sans CJK JP Regular"/>
              </a:rPr>
              <a:t>걸어 </a:t>
            </a:r>
            <a:r>
              <a:rPr dirty="0" sz="3450" spc="-380">
                <a:solidFill>
                  <a:srgbClr val="53585F"/>
                </a:solidFill>
                <a:latin typeface="Noto Sans CJK JP Regular"/>
                <a:cs typeface="Noto Sans CJK JP Regular"/>
              </a:rPr>
              <a:t>훓고  </a:t>
            </a:r>
            <a:r>
              <a:rPr dirty="0" sz="3450" spc="-325">
                <a:solidFill>
                  <a:srgbClr val="53585F"/>
                </a:solidFill>
                <a:latin typeface="Noto Sans CJK JP Regular"/>
                <a:cs typeface="Noto Sans CJK JP Regular"/>
              </a:rPr>
              <a:t>많이 가본 곳은</a:t>
            </a:r>
            <a:r>
              <a:rPr dirty="0" sz="3450" spc="-229">
                <a:solidFill>
                  <a:srgbClr val="53585F"/>
                </a:solidFill>
                <a:latin typeface="Noto Sans CJK JP Regular"/>
                <a:cs typeface="Noto Sans CJK JP Regular"/>
              </a:rPr>
              <a:t> </a:t>
            </a:r>
            <a:r>
              <a:rPr dirty="0" sz="3450" spc="-380">
                <a:solidFill>
                  <a:srgbClr val="53585F"/>
                </a:solidFill>
                <a:latin typeface="Noto Sans CJK JP Regular"/>
                <a:cs typeface="Noto Sans CJK JP Regular"/>
              </a:rPr>
              <a:t>잘아니까</a:t>
            </a:r>
            <a:endParaRPr sz="3450">
              <a:latin typeface="Noto Sans CJK JP Regular"/>
              <a:cs typeface="Noto Sans CJK JP Regular"/>
            </a:endParaRPr>
          </a:p>
          <a:p>
            <a:pPr marL="12700">
              <a:lnSpc>
                <a:spcPts val="3920"/>
              </a:lnSpc>
            </a:pPr>
            <a:r>
              <a:rPr dirty="0" sz="3450" spc="-345">
                <a:solidFill>
                  <a:srgbClr val="53585F"/>
                </a:solidFill>
                <a:latin typeface="Noto Sans CJK JP Regular"/>
                <a:cs typeface="Noto Sans CJK JP Regular"/>
              </a:rPr>
              <a:t>갈수록 보폭을 줄여 세밀히</a:t>
            </a:r>
            <a:r>
              <a:rPr dirty="0" sz="3450" spc="-155">
                <a:solidFill>
                  <a:srgbClr val="53585F"/>
                </a:solidFill>
                <a:latin typeface="Noto Sans CJK JP Regular"/>
                <a:cs typeface="Noto Sans CJK JP Regular"/>
              </a:rPr>
              <a:t> </a:t>
            </a:r>
            <a:r>
              <a:rPr dirty="0" sz="3450" spc="-380">
                <a:solidFill>
                  <a:srgbClr val="53585F"/>
                </a:solidFill>
                <a:latin typeface="Noto Sans CJK JP Regular"/>
                <a:cs typeface="Noto Sans CJK JP Regular"/>
              </a:rPr>
              <a:t>탐색</a:t>
            </a:r>
            <a:endParaRPr sz="3450">
              <a:latin typeface="Noto Sans CJK JP Regular"/>
              <a:cs typeface="Noto Sans CJK JP Regular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0678073" y="6405952"/>
            <a:ext cx="3803650" cy="12026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22860">
              <a:lnSpc>
                <a:spcPct val="100000"/>
              </a:lnSpc>
              <a:spcBef>
                <a:spcPts val="120"/>
              </a:spcBef>
            </a:pPr>
            <a:r>
              <a:rPr dirty="0" sz="4100" spc="-165">
                <a:latin typeface="Noto Sans CJK JP Regular"/>
                <a:cs typeface="Noto Sans CJK JP Regular"/>
              </a:rPr>
              <a:t>RMSProp</a:t>
            </a:r>
            <a:endParaRPr sz="4100">
              <a:latin typeface="Noto Sans CJK JP Regular"/>
              <a:cs typeface="Noto Sans CJK JP Regular"/>
            </a:endParaRPr>
          </a:p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dirty="0" sz="3450" spc="-345">
                <a:solidFill>
                  <a:srgbClr val="53585F"/>
                </a:solidFill>
                <a:latin typeface="Noto Sans CJK JP Regular"/>
                <a:cs typeface="Noto Sans CJK JP Regular"/>
              </a:rPr>
              <a:t>보폭을 줄이는 </a:t>
            </a:r>
            <a:r>
              <a:rPr dirty="0" sz="3450" spc="-275">
                <a:solidFill>
                  <a:srgbClr val="53585F"/>
                </a:solidFill>
                <a:latin typeface="Noto Sans CJK JP Regular"/>
                <a:cs typeface="Noto Sans CJK JP Regular"/>
              </a:rPr>
              <a:t>건</a:t>
            </a:r>
            <a:r>
              <a:rPr dirty="0" sz="3450" spc="-250">
                <a:solidFill>
                  <a:srgbClr val="53585F"/>
                </a:solidFill>
                <a:latin typeface="Noto Sans CJK JP Regular"/>
                <a:cs typeface="Noto Sans CJK JP Regular"/>
              </a:rPr>
              <a:t> </a:t>
            </a:r>
            <a:r>
              <a:rPr dirty="0" sz="3450" spc="-380">
                <a:solidFill>
                  <a:srgbClr val="53585F"/>
                </a:solidFill>
                <a:latin typeface="Noto Sans CJK JP Regular"/>
                <a:cs typeface="Noto Sans CJK JP Regular"/>
              </a:rPr>
              <a:t>좋은데</a:t>
            </a:r>
            <a:endParaRPr sz="3450">
              <a:latin typeface="Noto Sans CJK JP Regular"/>
              <a:cs typeface="Noto Sans CJK JP Regular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0678073" y="7568220"/>
            <a:ext cx="4265930" cy="55372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3450" spc="-325">
                <a:solidFill>
                  <a:srgbClr val="53585F"/>
                </a:solidFill>
                <a:latin typeface="Noto Sans CJK JP Regular"/>
                <a:cs typeface="Noto Sans CJK JP Regular"/>
              </a:rPr>
              <a:t>이전 맥락 </a:t>
            </a:r>
            <a:r>
              <a:rPr dirty="0" sz="3450" spc="-360">
                <a:solidFill>
                  <a:srgbClr val="53585F"/>
                </a:solidFill>
                <a:latin typeface="Noto Sans CJK JP Regular"/>
                <a:cs typeface="Noto Sans CJK JP Regular"/>
              </a:rPr>
              <a:t>상황봐가며</a:t>
            </a:r>
            <a:r>
              <a:rPr dirty="0" sz="3450" spc="-285">
                <a:solidFill>
                  <a:srgbClr val="53585F"/>
                </a:solidFill>
                <a:latin typeface="Noto Sans CJK JP Regular"/>
                <a:cs typeface="Noto Sans CJK JP Regular"/>
              </a:rPr>
              <a:t> </a:t>
            </a:r>
            <a:r>
              <a:rPr dirty="0" sz="3450" spc="-295">
                <a:solidFill>
                  <a:srgbClr val="53585F"/>
                </a:solidFill>
                <a:latin typeface="Noto Sans CJK JP Regular"/>
                <a:cs typeface="Noto Sans CJK JP Regular"/>
              </a:rPr>
              <a:t>하자.</a:t>
            </a:r>
            <a:endParaRPr sz="3450">
              <a:latin typeface="Noto Sans CJK JP Regular"/>
              <a:cs typeface="Noto Sans CJK JP Regular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1850813" y="8918964"/>
            <a:ext cx="3729354" cy="1694814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74930">
              <a:lnSpc>
                <a:spcPct val="100000"/>
              </a:lnSpc>
              <a:spcBef>
                <a:spcPts val="120"/>
              </a:spcBef>
            </a:pPr>
            <a:r>
              <a:rPr dirty="0" sz="4100" spc="-170">
                <a:latin typeface="Noto Sans CJK JP Regular"/>
                <a:cs typeface="Noto Sans CJK JP Regular"/>
              </a:rPr>
              <a:t>AdaDelta</a:t>
            </a:r>
            <a:endParaRPr sz="4100">
              <a:latin typeface="Noto Sans CJK JP Regular"/>
              <a:cs typeface="Noto Sans CJK JP Regular"/>
            </a:endParaRPr>
          </a:p>
          <a:p>
            <a:pPr marL="12700" marR="5080">
              <a:lnSpc>
                <a:spcPts val="4040"/>
              </a:lnSpc>
              <a:spcBef>
                <a:spcPts val="235"/>
              </a:spcBef>
            </a:pPr>
            <a:r>
              <a:rPr dirty="0" sz="3450" spc="-355">
                <a:solidFill>
                  <a:srgbClr val="53585F"/>
                </a:solidFill>
                <a:latin typeface="Noto Sans CJK JP Regular"/>
                <a:cs typeface="Noto Sans CJK JP Regular"/>
              </a:rPr>
              <a:t>종종걸음 </a:t>
            </a:r>
            <a:r>
              <a:rPr dirty="0" sz="3450" spc="-325">
                <a:solidFill>
                  <a:srgbClr val="53585F"/>
                </a:solidFill>
                <a:latin typeface="Noto Sans CJK JP Regular"/>
                <a:cs typeface="Noto Sans CJK JP Regular"/>
              </a:rPr>
              <a:t>너무 </a:t>
            </a:r>
            <a:r>
              <a:rPr dirty="0" sz="3450" spc="-380">
                <a:solidFill>
                  <a:srgbClr val="53585F"/>
                </a:solidFill>
                <a:latin typeface="Noto Sans CJK JP Regular"/>
                <a:cs typeface="Noto Sans CJK JP Regular"/>
              </a:rPr>
              <a:t>작아져서  </a:t>
            </a:r>
            <a:r>
              <a:rPr dirty="0" sz="3450" spc="-360">
                <a:solidFill>
                  <a:srgbClr val="53585F"/>
                </a:solidFill>
                <a:latin typeface="Noto Sans CJK JP Regular"/>
                <a:cs typeface="Noto Sans CJK JP Regular"/>
              </a:rPr>
              <a:t>정지하는걸</a:t>
            </a:r>
            <a:r>
              <a:rPr dirty="0" sz="3450" spc="-300">
                <a:solidFill>
                  <a:srgbClr val="53585F"/>
                </a:solidFill>
                <a:latin typeface="Noto Sans CJK JP Regular"/>
                <a:cs typeface="Noto Sans CJK JP Regular"/>
              </a:rPr>
              <a:t> </a:t>
            </a:r>
            <a:r>
              <a:rPr dirty="0" sz="3450" spc="-330">
                <a:solidFill>
                  <a:srgbClr val="53585F"/>
                </a:solidFill>
                <a:latin typeface="Noto Sans CJK JP Regular"/>
                <a:cs typeface="Noto Sans CJK JP Regular"/>
              </a:rPr>
              <a:t>막아보자.</a:t>
            </a:r>
            <a:endParaRPr sz="3450">
              <a:latin typeface="Noto Sans CJK JP Regular"/>
              <a:cs typeface="Noto Sans CJK JP Regular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4552300" y="5055208"/>
            <a:ext cx="4935220" cy="168402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ts val="4885"/>
              </a:lnSpc>
              <a:spcBef>
                <a:spcPts val="120"/>
              </a:spcBef>
            </a:pPr>
            <a:r>
              <a:rPr dirty="0" sz="4100" spc="-245">
                <a:latin typeface="Noto Sans CJK JP Regular"/>
                <a:cs typeface="Noto Sans CJK JP Regular"/>
              </a:rPr>
              <a:t>Adam</a:t>
            </a:r>
            <a:endParaRPr sz="4100">
              <a:latin typeface="Noto Sans CJK JP Regular"/>
              <a:cs typeface="Noto Sans CJK JP Regular"/>
            </a:endParaRPr>
          </a:p>
          <a:p>
            <a:pPr marL="12700" marR="5080">
              <a:lnSpc>
                <a:spcPts val="4040"/>
              </a:lnSpc>
              <a:spcBef>
                <a:spcPts val="185"/>
              </a:spcBef>
            </a:pPr>
            <a:r>
              <a:rPr dirty="0" sz="3450" spc="-135">
                <a:solidFill>
                  <a:srgbClr val="53585F"/>
                </a:solidFill>
                <a:latin typeface="Noto Sans CJK JP Regular"/>
                <a:cs typeface="Noto Sans CJK JP Regular"/>
              </a:rPr>
              <a:t>RMSProp </a:t>
            </a:r>
            <a:r>
              <a:rPr dirty="0" sz="3450" spc="-195">
                <a:solidFill>
                  <a:srgbClr val="53585F"/>
                </a:solidFill>
                <a:latin typeface="Noto Sans CJK JP Regular"/>
                <a:cs typeface="Noto Sans CJK JP Regular"/>
              </a:rPr>
              <a:t>+ </a:t>
            </a:r>
            <a:r>
              <a:rPr dirty="0" sz="3450" spc="-160">
                <a:solidFill>
                  <a:srgbClr val="53585F"/>
                </a:solidFill>
                <a:latin typeface="Noto Sans CJK JP Regular"/>
                <a:cs typeface="Noto Sans CJK JP Regular"/>
              </a:rPr>
              <a:t>Momentum  </a:t>
            </a:r>
            <a:r>
              <a:rPr dirty="0" sz="3450" spc="-345">
                <a:solidFill>
                  <a:srgbClr val="53585F"/>
                </a:solidFill>
                <a:latin typeface="Noto Sans CJK JP Regular"/>
                <a:cs typeface="Noto Sans CJK JP Regular"/>
              </a:rPr>
              <a:t>방향도 </a:t>
            </a:r>
            <a:r>
              <a:rPr dirty="0" sz="3450" spc="-360">
                <a:solidFill>
                  <a:srgbClr val="53585F"/>
                </a:solidFill>
                <a:latin typeface="Noto Sans CJK JP Regular"/>
                <a:cs typeface="Noto Sans CJK JP Regular"/>
              </a:rPr>
              <a:t>스텝사이즈도</a:t>
            </a:r>
            <a:r>
              <a:rPr dirty="0" sz="3450" spc="-320">
                <a:solidFill>
                  <a:srgbClr val="53585F"/>
                </a:solidFill>
                <a:latin typeface="Noto Sans CJK JP Regular"/>
                <a:cs typeface="Noto Sans CJK JP Regular"/>
              </a:rPr>
              <a:t> </a:t>
            </a:r>
            <a:r>
              <a:rPr dirty="0" sz="3450" spc="-305">
                <a:solidFill>
                  <a:srgbClr val="53585F"/>
                </a:solidFill>
                <a:latin typeface="Noto Sans CJK JP Regular"/>
                <a:cs typeface="Noto Sans CJK JP Regular"/>
              </a:rPr>
              <a:t>적절하게!</a:t>
            </a:r>
            <a:endParaRPr sz="3450">
              <a:latin typeface="Noto Sans CJK JP Regular"/>
              <a:cs typeface="Noto Sans CJK JP Regular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207188" y="5809112"/>
            <a:ext cx="4159250" cy="271018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860425">
              <a:lnSpc>
                <a:spcPts val="4885"/>
              </a:lnSpc>
              <a:spcBef>
                <a:spcPts val="120"/>
              </a:spcBef>
            </a:pPr>
            <a:r>
              <a:rPr dirty="0" sz="4100" spc="-135">
                <a:latin typeface="Noto Sans CJK JP Regular"/>
                <a:cs typeface="Noto Sans CJK JP Regular"/>
              </a:rPr>
              <a:t>SGD</a:t>
            </a:r>
            <a:endParaRPr sz="4100">
              <a:latin typeface="Noto Sans CJK JP Regular"/>
              <a:cs typeface="Noto Sans CJK JP Regular"/>
            </a:endParaRPr>
          </a:p>
          <a:p>
            <a:pPr marL="12700" marR="5080">
              <a:lnSpc>
                <a:spcPts val="4040"/>
              </a:lnSpc>
              <a:spcBef>
                <a:spcPts val="185"/>
              </a:spcBef>
            </a:pPr>
            <a:r>
              <a:rPr dirty="0" sz="3450" spc="-325">
                <a:solidFill>
                  <a:srgbClr val="53585F"/>
                </a:solidFill>
                <a:latin typeface="Noto Sans CJK JP Regular"/>
                <a:cs typeface="Noto Sans CJK JP Regular"/>
              </a:rPr>
              <a:t>전부 </a:t>
            </a:r>
            <a:r>
              <a:rPr dirty="0" sz="3450" spc="-345">
                <a:solidFill>
                  <a:srgbClr val="53585F"/>
                </a:solidFill>
                <a:latin typeface="Noto Sans CJK JP Regular"/>
                <a:cs typeface="Noto Sans CJK JP Regular"/>
              </a:rPr>
              <a:t>다봐야 </a:t>
            </a:r>
            <a:r>
              <a:rPr dirty="0" sz="3450" spc="-380">
                <a:solidFill>
                  <a:srgbClr val="53585F"/>
                </a:solidFill>
                <a:latin typeface="Noto Sans CJK JP Regular"/>
                <a:cs typeface="Noto Sans CJK JP Regular"/>
              </a:rPr>
              <a:t>한걸음은  </a:t>
            </a:r>
            <a:r>
              <a:rPr dirty="0" sz="3450" spc="-325">
                <a:solidFill>
                  <a:srgbClr val="53585F"/>
                </a:solidFill>
                <a:latin typeface="Noto Sans CJK JP Regular"/>
                <a:cs typeface="Noto Sans CJK JP Regular"/>
              </a:rPr>
              <a:t>너무 오래 </a:t>
            </a:r>
            <a:r>
              <a:rPr dirty="0" sz="3450" spc="-380">
                <a:solidFill>
                  <a:srgbClr val="53585F"/>
                </a:solidFill>
                <a:latin typeface="Noto Sans CJK JP Regular"/>
                <a:cs typeface="Noto Sans CJK JP Regular"/>
              </a:rPr>
              <a:t>걸리니까  </a:t>
            </a:r>
            <a:r>
              <a:rPr dirty="0" sz="3450" spc="-345">
                <a:solidFill>
                  <a:srgbClr val="53585F"/>
                </a:solidFill>
                <a:latin typeface="Noto Sans CJK JP Regular"/>
                <a:cs typeface="Noto Sans CJK JP Regular"/>
              </a:rPr>
              <a:t>조금만 </a:t>
            </a:r>
            <a:r>
              <a:rPr dirty="0" sz="3450" spc="-325">
                <a:solidFill>
                  <a:srgbClr val="53585F"/>
                </a:solidFill>
                <a:latin typeface="Noto Sans CJK JP Regular"/>
                <a:cs typeface="Noto Sans CJK JP Regular"/>
              </a:rPr>
              <a:t>보고 빨리 </a:t>
            </a:r>
            <a:r>
              <a:rPr dirty="0" sz="3450" spc="-380">
                <a:solidFill>
                  <a:srgbClr val="53585F"/>
                </a:solidFill>
                <a:latin typeface="Noto Sans CJK JP Regular"/>
                <a:cs typeface="Noto Sans CJK JP Regular"/>
              </a:rPr>
              <a:t>판단한다  </a:t>
            </a:r>
            <a:r>
              <a:rPr dirty="0" sz="3450" spc="-325">
                <a:solidFill>
                  <a:srgbClr val="53585F"/>
                </a:solidFill>
                <a:latin typeface="Noto Sans CJK JP Regular"/>
                <a:cs typeface="Noto Sans CJK JP Regular"/>
              </a:rPr>
              <a:t>같은 </a:t>
            </a:r>
            <a:r>
              <a:rPr dirty="0" sz="3450" spc="-345">
                <a:solidFill>
                  <a:srgbClr val="53585F"/>
                </a:solidFill>
                <a:latin typeface="Noto Sans CJK JP Regular"/>
                <a:cs typeface="Noto Sans CJK JP Regular"/>
              </a:rPr>
              <a:t>시간에 </a:t>
            </a:r>
            <a:r>
              <a:rPr dirty="0" sz="3450" spc="-275">
                <a:solidFill>
                  <a:srgbClr val="53585F"/>
                </a:solidFill>
                <a:latin typeface="Noto Sans CJK JP Regular"/>
                <a:cs typeface="Noto Sans CJK JP Regular"/>
              </a:rPr>
              <a:t>더 </a:t>
            </a:r>
            <a:r>
              <a:rPr dirty="0" sz="3450" spc="-325">
                <a:solidFill>
                  <a:srgbClr val="53585F"/>
                </a:solidFill>
                <a:latin typeface="Noto Sans CJK JP Regular"/>
                <a:cs typeface="Noto Sans CJK JP Regular"/>
              </a:rPr>
              <a:t>많이</a:t>
            </a:r>
            <a:r>
              <a:rPr dirty="0" sz="3450" spc="-254">
                <a:solidFill>
                  <a:srgbClr val="53585F"/>
                </a:solidFill>
                <a:latin typeface="Noto Sans CJK JP Regular"/>
                <a:cs typeface="Noto Sans CJK JP Regular"/>
              </a:rPr>
              <a:t> </a:t>
            </a:r>
            <a:r>
              <a:rPr dirty="0" sz="3450" spc="-380">
                <a:solidFill>
                  <a:srgbClr val="53585F"/>
                </a:solidFill>
                <a:latin typeface="Noto Sans CJK JP Regular"/>
                <a:cs typeface="Noto Sans CJK JP Regular"/>
              </a:rPr>
              <a:t>간다</a:t>
            </a:r>
            <a:endParaRPr sz="3450">
              <a:latin typeface="Noto Sans CJK JP Regular"/>
              <a:cs typeface="Noto Sans CJK JP Regular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5264322" y="2636434"/>
            <a:ext cx="3736975" cy="170497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22860">
              <a:lnSpc>
                <a:spcPct val="100000"/>
              </a:lnSpc>
              <a:spcBef>
                <a:spcPts val="120"/>
              </a:spcBef>
            </a:pPr>
            <a:r>
              <a:rPr dirty="0" sz="4100" spc="-270">
                <a:latin typeface="Noto Sans CJK JP Regular"/>
                <a:cs typeface="Noto Sans CJK JP Regular"/>
              </a:rPr>
              <a:t>Nadam</a:t>
            </a:r>
            <a:endParaRPr sz="4100">
              <a:latin typeface="Noto Sans CJK JP Regular"/>
              <a:cs typeface="Noto Sans CJK JP Regular"/>
            </a:endParaRPr>
          </a:p>
          <a:p>
            <a:pPr marL="12700" marR="5080">
              <a:lnSpc>
                <a:spcPts val="4040"/>
              </a:lnSpc>
              <a:spcBef>
                <a:spcPts val="320"/>
              </a:spcBef>
            </a:pPr>
            <a:r>
              <a:rPr dirty="0" sz="3450" spc="-254">
                <a:solidFill>
                  <a:srgbClr val="53585F"/>
                </a:solidFill>
                <a:latin typeface="Noto Sans CJK JP Regular"/>
                <a:cs typeface="Noto Sans CJK JP Regular"/>
              </a:rPr>
              <a:t>Adam에</a:t>
            </a:r>
            <a:r>
              <a:rPr dirty="0" sz="3450" spc="-355">
                <a:solidFill>
                  <a:srgbClr val="53585F"/>
                </a:solidFill>
                <a:latin typeface="Noto Sans CJK JP Regular"/>
                <a:cs typeface="Noto Sans CJK JP Regular"/>
              </a:rPr>
              <a:t> </a:t>
            </a:r>
            <a:r>
              <a:rPr dirty="0" sz="3450" spc="-160">
                <a:solidFill>
                  <a:srgbClr val="53585F"/>
                </a:solidFill>
                <a:latin typeface="Noto Sans CJK JP Regular"/>
                <a:cs typeface="Noto Sans CJK JP Regular"/>
              </a:rPr>
              <a:t>Momentum  </a:t>
            </a:r>
            <a:r>
              <a:rPr dirty="0" sz="3450" spc="-325">
                <a:solidFill>
                  <a:srgbClr val="53585F"/>
                </a:solidFill>
                <a:latin typeface="Noto Sans CJK JP Regular"/>
                <a:cs typeface="Noto Sans CJK JP Regular"/>
              </a:rPr>
              <a:t>대신 </a:t>
            </a:r>
            <a:r>
              <a:rPr dirty="0" sz="3450" spc="-185">
                <a:solidFill>
                  <a:srgbClr val="53585F"/>
                </a:solidFill>
                <a:latin typeface="Noto Sans CJK JP Regular"/>
                <a:cs typeface="Noto Sans CJK JP Regular"/>
              </a:rPr>
              <a:t>NAG를</a:t>
            </a:r>
            <a:r>
              <a:rPr dirty="0" sz="3450" spc="-270">
                <a:solidFill>
                  <a:srgbClr val="53585F"/>
                </a:solidFill>
                <a:latin typeface="Noto Sans CJK JP Regular"/>
                <a:cs typeface="Noto Sans CJK JP Regular"/>
              </a:rPr>
              <a:t> </a:t>
            </a:r>
            <a:r>
              <a:rPr dirty="0" sz="3450" spc="-315">
                <a:solidFill>
                  <a:srgbClr val="53585F"/>
                </a:solidFill>
                <a:latin typeface="Noto Sans CJK JP Regular"/>
                <a:cs typeface="Noto Sans CJK JP Regular"/>
              </a:rPr>
              <a:t>붙이자.</a:t>
            </a:r>
            <a:endParaRPr sz="3450">
              <a:latin typeface="Noto Sans CJK JP Regular"/>
              <a:cs typeface="Noto Sans CJK JP Regular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5899904" y="2217067"/>
            <a:ext cx="2499360" cy="1316990"/>
          </a:xfrm>
          <a:custGeom>
            <a:avLst/>
            <a:gdLst/>
            <a:ahLst/>
            <a:cxnLst/>
            <a:rect l="l" t="t" r="r" b="b"/>
            <a:pathLst>
              <a:path w="2499359" h="1316989">
                <a:moveTo>
                  <a:pt x="0" y="1316636"/>
                </a:moveTo>
                <a:lnTo>
                  <a:pt x="24146" y="1282668"/>
                </a:lnTo>
                <a:lnTo>
                  <a:pt x="48944" y="1249097"/>
                </a:lnTo>
                <a:lnTo>
                  <a:pt x="74395" y="1215924"/>
                </a:lnTo>
                <a:lnTo>
                  <a:pt x="100497" y="1183148"/>
                </a:lnTo>
                <a:lnTo>
                  <a:pt x="127252" y="1150770"/>
                </a:lnTo>
                <a:lnTo>
                  <a:pt x="154659" y="1118789"/>
                </a:lnTo>
                <a:lnTo>
                  <a:pt x="182718" y="1087206"/>
                </a:lnTo>
                <a:lnTo>
                  <a:pt x="211430" y="1056020"/>
                </a:lnTo>
                <a:lnTo>
                  <a:pt x="240793" y="1025232"/>
                </a:lnTo>
                <a:lnTo>
                  <a:pt x="270809" y="994841"/>
                </a:lnTo>
                <a:lnTo>
                  <a:pt x="301477" y="964847"/>
                </a:lnTo>
                <a:lnTo>
                  <a:pt x="332797" y="935251"/>
                </a:lnTo>
                <a:lnTo>
                  <a:pt x="364769" y="906053"/>
                </a:lnTo>
                <a:lnTo>
                  <a:pt x="397394" y="877252"/>
                </a:lnTo>
                <a:lnTo>
                  <a:pt x="430670" y="848848"/>
                </a:lnTo>
                <a:lnTo>
                  <a:pt x="464599" y="820842"/>
                </a:lnTo>
                <a:lnTo>
                  <a:pt x="499180" y="793233"/>
                </a:lnTo>
                <a:lnTo>
                  <a:pt x="534413" y="766022"/>
                </a:lnTo>
                <a:lnTo>
                  <a:pt x="570298" y="739208"/>
                </a:lnTo>
                <a:lnTo>
                  <a:pt x="606836" y="712792"/>
                </a:lnTo>
                <a:lnTo>
                  <a:pt x="644025" y="686773"/>
                </a:lnTo>
                <a:lnTo>
                  <a:pt x="681867" y="661152"/>
                </a:lnTo>
                <a:lnTo>
                  <a:pt x="720361" y="635928"/>
                </a:lnTo>
                <a:lnTo>
                  <a:pt x="759507" y="611101"/>
                </a:lnTo>
                <a:lnTo>
                  <a:pt x="799306" y="586672"/>
                </a:lnTo>
                <a:lnTo>
                  <a:pt x="839756" y="562641"/>
                </a:lnTo>
                <a:lnTo>
                  <a:pt x="880859" y="539007"/>
                </a:lnTo>
                <a:lnTo>
                  <a:pt x="922614" y="515770"/>
                </a:lnTo>
                <a:lnTo>
                  <a:pt x="965021" y="492931"/>
                </a:lnTo>
                <a:lnTo>
                  <a:pt x="1008080" y="470489"/>
                </a:lnTo>
                <a:lnTo>
                  <a:pt x="1051791" y="448445"/>
                </a:lnTo>
                <a:lnTo>
                  <a:pt x="1096155" y="426798"/>
                </a:lnTo>
                <a:lnTo>
                  <a:pt x="1141170" y="405549"/>
                </a:lnTo>
                <a:lnTo>
                  <a:pt x="1186838" y="384697"/>
                </a:lnTo>
                <a:lnTo>
                  <a:pt x="1233158" y="364242"/>
                </a:lnTo>
                <a:lnTo>
                  <a:pt x="1280131" y="344185"/>
                </a:lnTo>
                <a:lnTo>
                  <a:pt x="1327755" y="324526"/>
                </a:lnTo>
                <a:lnTo>
                  <a:pt x="1376032" y="305264"/>
                </a:lnTo>
                <a:lnTo>
                  <a:pt x="1424960" y="286399"/>
                </a:lnTo>
                <a:lnTo>
                  <a:pt x="1474541" y="267932"/>
                </a:lnTo>
                <a:lnTo>
                  <a:pt x="1524774" y="249862"/>
                </a:lnTo>
                <a:lnTo>
                  <a:pt x="1575660" y="232190"/>
                </a:lnTo>
                <a:lnTo>
                  <a:pt x="1627197" y="214915"/>
                </a:lnTo>
                <a:lnTo>
                  <a:pt x="1679387" y="198038"/>
                </a:lnTo>
                <a:lnTo>
                  <a:pt x="1732229" y="181558"/>
                </a:lnTo>
                <a:lnTo>
                  <a:pt x="1785723" y="165476"/>
                </a:lnTo>
                <a:lnTo>
                  <a:pt x="1839869" y="149791"/>
                </a:lnTo>
                <a:lnTo>
                  <a:pt x="1894667" y="134503"/>
                </a:lnTo>
                <a:lnTo>
                  <a:pt x="1950118" y="119613"/>
                </a:lnTo>
                <a:lnTo>
                  <a:pt x="2006221" y="105121"/>
                </a:lnTo>
                <a:lnTo>
                  <a:pt x="2062976" y="91026"/>
                </a:lnTo>
                <a:lnTo>
                  <a:pt x="2120383" y="77328"/>
                </a:lnTo>
                <a:lnTo>
                  <a:pt x="2178442" y="64028"/>
                </a:lnTo>
                <a:lnTo>
                  <a:pt x="2237153" y="51125"/>
                </a:lnTo>
                <a:lnTo>
                  <a:pt x="2296517" y="38620"/>
                </a:lnTo>
                <a:lnTo>
                  <a:pt x="2356533" y="26512"/>
                </a:lnTo>
                <a:lnTo>
                  <a:pt x="2417201" y="14802"/>
                </a:lnTo>
                <a:lnTo>
                  <a:pt x="2478521" y="3489"/>
                </a:lnTo>
                <a:lnTo>
                  <a:pt x="2499190" y="0"/>
                </a:lnTo>
              </a:path>
            </a:pathLst>
          </a:custGeom>
          <a:ln w="41883">
            <a:solidFill>
              <a:srgbClr val="43A5B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8363798" y="2133819"/>
            <a:ext cx="188595" cy="173990"/>
          </a:xfrm>
          <a:custGeom>
            <a:avLst/>
            <a:gdLst/>
            <a:ahLst/>
            <a:cxnLst/>
            <a:rect l="l" t="t" r="r" b="b"/>
            <a:pathLst>
              <a:path w="188595" h="173989">
                <a:moveTo>
                  <a:pt x="0" y="0"/>
                </a:moveTo>
                <a:lnTo>
                  <a:pt x="29287" y="173460"/>
                </a:lnTo>
                <a:lnTo>
                  <a:pt x="188098" y="57443"/>
                </a:lnTo>
                <a:lnTo>
                  <a:pt x="0" y="0"/>
                </a:lnTo>
                <a:close/>
              </a:path>
            </a:pathLst>
          </a:custGeom>
          <a:solidFill>
            <a:srgbClr val="43A5B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14592538" y="3157940"/>
            <a:ext cx="503555" cy="1949450"/>
          </a:xfrm>
          <a:custGeom>
            <a:avLst/>
            <a:gdLst/>
            <a:ahLst/>
            <a:cxnLst/>
            <a:rect l="l" t="t" r="r" b="b"/>
            <a:pathLst>
              <a:path w="503555" h="1949450">
                <a:moveTo>
                  <a:pt x="419342" y="1949233"/>
                </a:moveTo>
                <a:lnTo>
                  <a:pt x="384588" y="1886877"/>
                </a:lnTo>
                <a:lnTo>
                  <a:pt x="351338" y="1825467"/>
                </a:lnTo>
                <a:lnTo>
                  <a:pt x="319590" y="1765004"/>
                </a:lnTo>
                <a:lnTo>
                  <a:pt x="289345" y="1705488"/>
                </a:lnTo>
                <a:lnTo>
                  <a:pt x="260602" y="1646918"/>
                </a:lnTo>
                <a:lnTo>
                  <a:pt x="233362" y="1589295"/>
                </a:lnTo>
                <a:lnTo>
                  <a:pt x="207625" y="1532619"/>
                </a:lnTo>
                <a:lnTo>
                  <a:pt x="183391" y="1476889"/>
                </a:lnTo>
                <a:lnTo>
                  <a:pt x="160659" y="1422105"/>
                </a:lnTo>
                <a:lnTo>
                  <a:pt x="139429" y="1368269"/>
                </a:lnTo>
                <a:lnTo>
                  <a:pt x="119703" y="1315379"/>
                </a:lnTo>
                <a:lnTo>
                  <a:pt x="101479" y="1263435"/>
                </a:lnTo>
                <a:lnTo>
                  <a:pt x="84758" y="1212438"/>
                </a:lnTo>
                <a:lnTo>
                  <a:pt x="69539" y="1162388"/>
                </a:lnTo>
                <a:lnTo>
                  <a:pt x="55823" y="1113284"/>
                </a:lnTo>
                <a:lnTo>
                  <a:pt x="43610" y="1065127"/>
                </a:lnTo>
                <a:lnTo>
                  <a:pt x="32899" y="1017916"/>
                </a:lnTo>
                <a:lnTo>
                  <a:pt x="23691" y="971653"/>
                </a:lnTo>
                <a:lnTo>
                  <a:pt x="15986" y="926335"/>
                </a:lnTo>
                <a:lnTo>
                  <a:pt x="9783" y="881965"/>
                </a:lnTo>
                <a:lnTo>
                  <a:pt x="5083" y="838540"/>
                </a:lnTo>
                <a:lnTo>
                  <a:pt x="1886" y="796063"/>
                </a:lnTo>
                <a:lnTo>
                  <a:pt x="191" y="754532"/>
                </a:lnTo>
                <a:lnTo>
                  <a:pt x="0" y="713948"/>
                </a:lnTo>
                <a:lnTo>
                  <a:pt x="1310" y="674310"/>
                </a:lnTo>
                <a:lnTo>
                  <a:pt x="4123" y="635619"/>
                </a:lnTo>
                <a:lnTo>
                  <a:pt x="14258" y="561077"/>
                </a:lnTo>
                <a:lnTo>
                  <a:pt x="30403" y="490321"/>
                </a:lnTo>
                <a:lnTo>
                  <a:pt x="52559" y="423351"/>
                </a:lnTo>
                <a:lnTo>
                  <a:pt x="80726" y="360168"/>
                </a:lnTo>
                <a:lnTo>
                  <a:pt x="114903" y="300772"/>
                </a:lnTo>
                <a:lnTo>
                  <a:pt x="155091" y="245162"/>
                </a:lnTo>
                <a:lnTo>
                  <a:pt x="201289" y="193338"/>
                </a:lnTo>
                <a:lnTo>
                  <a:pt x="253498" y="145301"/>
                </a:lnTo>
                <a:lnTo>
                  <a:pt x="311718" y="101050"/>
                </a:lnTo>
                <a:lnTo>
                  <a:pt x="375948" y="60585"/>
                </a:lnTo>
                <a:lnTo>
                  <a:pt x="410317" y="41773"/>
                </a:lnTo>
                <a:lnTo>
                  <a:pt x="446189" y="23907"/>
                </a:lnTo>
                <a:lnTo>
                  <a:pt x="483564" y="6988"/>
                </a:lnTo>
                <a:lnTo>
                  <a:pt x="503348" y="0"/>
                </a:lnTo>
              </a:path>
            </a:pathLst>
          </a:custGeom>
          <a:ln w="41883">
            <a:solidFill>
              <a:srgbClr val="43A5B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15046872" y="3081979"/>
            <a:ext cx="195580" cy="166370"/>
          </a:xfrm>
          <a:custGeom>
            <a:avLst/>
            <a:gdLst/>
            <a:ahLst/>
            <a:cxnLst/>
            <a:rect l="l" t="t" r="r" b="b"/>
            <a:pathLst>
              <a:path w="195580" h="166369">
                <a:moveTo>
                  <a:pt x="0" y="0"/>
                </a:moveTo>
                <a:lnTo>
                  <a:pt x="58532" y="165869"/>
                </a:lnTo>
                <a:lnTo>
                  <a:pt x="195177" y="24344"/>
                </a:lnTo>
                <a:lnTo>
                  <a:pt x="0" y="0"/>
                </a:lnTo>
                <a:close/>
              </a:path>
            </a:pathLst>
          </a:custGeom>
          <a:solidFill>
            <a:srgbClr val="43A5B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 txBox="1"/>
          <p:nvPr/>
        </p:nvSpPr>
        <p:spPr>
          <a:xfrm rot="2520000">
            <a:off x="3665333" y="6362376"/>
            <a:ext cx="1993332" cy="4572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3420"/>
              </a:lnSpc>
            </a:pPr>
            <a:r>
              <a:rPr dirty="0" sz="3600" spc="-275">
                <a:solidFill>
                  <a:srgbClr val="FF7E79"/>
                </a:solidFill>
                <a:latin typeface="Noto Sans CJK JP Regular"/>
                <a:cs typeface="Noto Sans CJK JP Regular"/>
              </a:rPr>
              <a:t>스텝사이즈</a:t>
            </a:r>
            <a:endParaRPr sz="3600">
              <a:latin typeface="Noto Sans CJK JP Regular"/>
              <a:cs typeface="Noto Sans CJK JP Regular"/>
            </a:endParaRPr>
          </a:p>
        </p:txBody>
      </p:sp>
      <p:sp>
        <p:nvSpPr>
          <p:cNvPr id="37" name="object 37"/>
          <p:cNvSpPr txBox="1"/>
          <p:nvPr/>
        </p:nvSpPr>
        <p:spPr>
          <a:xfrm rot="19440000">
            <a:off x="1937826" y="4430412"/>
            <a:ext cx="1614096" cy="4572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3570"/>
              </a:lnSpc>
            </a:pPr>
            <a:r>
              <a:rPr dirty="0" sz="3600" spc="-275">
                <a:solidFill>
                  <a:srgbClr val="43A5B6"/>
                </a:solidFill>
                <a:latin typeface="Noto Sans CJK JP Regular"/>
                <a:cs typeface="Noto Sans CJK JP Regular"/>
              </a:rPr>
              <a:t>스텝방향</a:t>
            </a:r>
            <a:endParaRPr sz="3600">
              <a:latin typeface="Noto Sans CJK JP Regular"/>
              <a:cs typeface="Noto Sans CJK JP Regular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521315" y="3264687"/>
            <a:ext cx="718820" cy="65405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4100" spc="-125">
                <a:latin typeface="Noto Sans CJK JP Regular"/>
                <a:cs typeface="Noto Sans CJK JP Regular"/>
              </a:rPr>
              <a:t>GD</a:t>
            </a:r>
            <a:endParaRPr sz="4100">
              <a:latin typeface="Noto Sans CJK JP Regular"/>
              <a:cs typeface="Noto Sans CJK JP Regular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665683" y="3999658"/>
            <a:ext cx="445770" cy="1740535"/>
          </a:xfrm>
          <a:custGeom>
            <a:avLst/>
            <a:gdLst/>
            <a:ahLst/>
            <a:cxnLst/>
            <a:rect l="l" t="t" r="r" b="b"/>
            <a:pathLst>
              <a:path w="445769" h="1740535">
                <a:moveTo>
                  <a:pt x="81920" y="0"/>
                </a:moveTo>
                <a:lnTo>
                  <a:pt x="67971" y="50192"/>
                </a:lnTo>
                <a:lnTo>
                  <a:pt x="55322" y="100185"/>
                </a:lnTo>
                <a:lnTo>
                  <a:pt x="43974" y="149978"/>
                </a:lnTo>
                <a:lnTo>
                  <a:pt x="33926" y="199572"/>
                </a:lnTo>
                <a:lnTo>
                  <a:pt x="25178" y="248967"/>
                </a:lnTo>
                <a:lnTo>
                  <a:pt x="17731" y="298162"/>
                </a:lnTo>
                <a:lnTo>
                  <a:pt x="11584" y="347157"/>
                </a:lnTo>
                <a:lnTo>
                  <a:pt x="6737" y="395953"/>
                </a:lnTo>
                <a:lnTo>
                  <a:pt x="3191" y="444549"/>
                </a:lnTo>
                <a:lnTo>
                  <a:pt x="945" y="492946"/>
                </a:lnTo>
                <a:lnTo>
                  <a:pt x="0" y="541144"/>
                </a:lnTo>
                <a:lnTo>
                  <a:pt x="354" y="589142"/>
                </a:lnTo>
                <a:lnTo>
                  <a:pt x="2009" y="636940"/>
                </a:lnTo>
                <a:lnTo>
                  <a:pt x="4965" y="684539"/>
                </a:lnTo>
                <a:lnTo>
                  <a:pt x="9220" y="731938"/>
                </a:lnTo>
                <a:lnTo>
                  <a:pt x="14777" y="779138"/>
                </a:lnTo>
                <a:lnTo>
                  <a:pt x="21633" y="826139"/>
                </a:lnTo>
                <a:lnTo>
                  <a:pt x="29790" y="872940"/>
                </a:lnTo>
                <a:lnTo>
                  <a:pt x="39247" y="919541"/>
                </a:lnTo>
                <a:lnTo>
                  <a:pt x="50004" y="965943"/>
                </a:lnTo>
                <a:lnTo>
                  <a:pt x="62062" y="1012145"/>
                </a:lnTo>
                <a:lnTo>
                  <a:pt x="75420" y="1058148"/>
                </a:lnTo>
                <a:lnTo>
                  <a:pt x="90079" y="1103951"/>
                </a:lnTo>
                <a:lnTo>
                  <a:pt x="106038" y="1149555"/>
                </a:lnTo>
                <a:lnTo>
                  <a:pt x="123297" y="1194960"/>
                </a:lnTo>
                <a:lnTo>
                  <a:pt x="141856" y="1240165"/>
                </a:lnTo>
                <a:lnTo>
                  <a:pt x="161716" y="1285170"/>
                </a:lnTo>
                <a:lnTo>
                  <a:pt x="182876" y="1329976"/>
                </a:lnTo>
                <a:lnTo>
                  <a:pt x="205337" y="1374582"/>
                </a:lnTo>
                <a:lnTo>
                  <a:pt x="229098" y="1418989"/>
                </a:lnTo>
                <a:lnTo>
                  <a:pt x="254159" y="1463196"/>
                </a:lnTo>
                <a:lnTo>
                  <a:pt x="280521" y="1507204"/>
                </a:lnTo>
                <a:lnTo>
                  <a:pt x="308182" y="1551012"/>
                </a:lnTo>
                <a:lnTo>
                  <a:pt x="337145" y="1594621"/>
                </a:lnTo>
                <a:lnTo>
                  <a:pt x="367407" y="1638031"/>
                </a:lnTo>
                <a:lnTo>
                  <a:pt x="398970" y="1681240"/>
                </a:lnTo>
                <a:lnTo>
                  <a:pt x="431833" y="1724251"/>
                </a:lnTo>
                <a:lnTo>
                  <a:pt x="445264" y="1740334"/>
                </a:lnTo>
              </a:path>
            </a:pathLst>
          </a:custGeom>
          <a:ln w="41883">
            <a:solidFill>
              <a:srgbClr val="43A5B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1030016" y="5667534"/>
            <a:ext cx="180340" cy="191770"/>
          </a:xfrm>
          <a:custGeom>
            <a:avLst/>
            <a:gdLst/>
            <a:ahLst/>
            <a:cxnLst/>
            <a:rect l="l" t="t" r="r" b="b"/>
            <a:pathLst>
              <a:path w="180340" h="191770">
                <a:moveTo>
                  <a:pt x="135015" y="0"/>
                </a:moveTo>
                <a:lnTo>
                  <a:pt x="0" y="112771"/>
                </a:lnTo>
                <a:lnTo>
                  <a:pt x="180270" y="191397"/>
                </a:lnTo>
                <a:lnTo>
                  <a:pt x="135015" y="0"/>
                </a:lnTo>
                <a:close/>
              </a:path>
            </a:pathLst>
          </a:custGeom>
          <a:solidFill>
            <a:srgbClr val="43A5B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 txBox="1"/>
          <p:nvPr/>
        </p:nvSpPr>
        <p:spPr>
          <a:xfrm>
            <a:off x="479431" y="1714995"/>
            <a:ext cx="4869815" cy="157988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ts val="4090"/>
              </a:lnSpc>
              <a:spcBef>
                <a:spcPts val="110"/>
              </a:spcBef>
            </a:pPr>
            <a:r>
              <a:rPr dirty="0" sz="3450" spc="-325">
                <a:solidFill>
                  <a:srgbClr val="53585F"/>
                </a:solidFill>
                <a:latin typeface="Noto Sans CJK JP Regular"/>
                <a:cs typeface="Noto Sans CJK JP Regular"/>
              </a:rPr>
              <a:t>모든 </a:t>
            </a:r>
            <a:r>
              <a:rPr dirty="0" sz="3450" spc="-345">
                <a:solidFill>
                  <a:srgbClr val="53585F"/>
                </a:solidFill>
                <a:latin typeface="Noto Sans CJK JP Regular"/>
                <a:cs typeface="Noto Sans CJK JP Regular"/>
              </a:rPr>
              <a:t>자료를 </a:t>
            </a:r>
            <a:r>
              <a:rPr dirty="0" sz="3450" spc="-275">
                <a:solidFill>
                  <a:srgbClr val="53585F"/>
                </a:solidFill>
                <a:latin typeface="Noto Sans CJK JP Regular"/>
                <a:cs typeface="Noto Sans CJK JP Regular"/>
              </a:rPr>
              <a:t>다</a:t>
            </a:r>
            <a:r>
              <a:rPr dirty="0" sz="3450" spc="-215">
                <a:solidFill>
                  <a:srgbClr val="53585F"/>
                </a:solidFill>
                <a:latin typeface="Noto Sans CJK JP Regular"/>
                <a:cs typeface="Noto Sans CJK JP Regular"/>
              </a:rPr>
              <a:t> </a:t>
            </a:r>
            <a:r>
              <a:rPr dirty="0" sz="3450" spc="-380">
                <a:solidFill>
                  <a:srgbClr val="53585F"/>
                </a:solidFill>
                <a:latin typeface="Noto Sans CJK JP Regular"/>
                <a:cs typeface="Noto Sans CJK JP Regular"/>
              </a:rPr>
              <a:t>검토해서</a:t>
            </a:r>
            <a:endParaRPr sz="3450">
              <a:latin typeface="Noto Sans CJK JP Regular"/>
              <a:cs typeface="Noto Sans CJK JP Regular"/>
            </a:endParaRPr>
          </a:p>
          <a:p>
            <a:pPr marL="12700" marR="5080">
              <a:lnSpc>
                <a:spcPts val="4040"/>
              </a:lnSpc>
              <a:spcBef>
                <a:spcPts val="170"/>
              </a:spcBef>
            </a:pPr>
            <a:r>
              <a:rPr dirty="0" sz="3450" spc="-275">
                <a:solidFill>
                  <a:srgbClr val="53585F"/>
                </a:solidFill>
                <a:latin typeface="Noto Sans CJK JP Regular"/>
                <a:cs typeface="Noto Sans CJK JP Regular"/>
              </a:rPr>
              <a:t>내 </a:t>
            </a:r>
            <a:r>
              <a:rPr dirty="0" sz="3450" spc="-345">
                <a:solidFill>
                  <a:srgbClr val="53585F"/>
                </a:solidFill>
                <a:latin typeface="Noto Sans CJK JP Regular"/>
                <a:cs typeface="Noto Sans CJK JP Regular"/>
              </a:rPr>
              <a:t>위치의 </a:t>
            </a:r>
            <a:r>
              <a:rPr dirty="0" sz="3450" spc="-360">
                <a:solidFill>
                  <a:srgbClr val="53585F"/>
                </a:solidFill>
                <a:latin typeface="Noto Sans CJK JP Regular"/>
                <a:cs typeface="Noto Sans CJK JP Regular"/>
              </a:rPr>
              <a:t>산기울기를 </a:t>
            </a:r>
            <a:r>
              <a:rPr dirty="0" sz="3450" spc="-380">
                <a:solidFill>
                  <a:srgbClr val="53585F"/>
                </a:solidFill>
                <a:latin typeface="Noto Sans CJK JP Regular"/>
                <a:cs typeface="Noto Sans CJK JP Regular"/>
              </a:rPr>
              <a:t>계산해서  </a:t>
            </a:r>
            <a:r>
              <a:rPr dirty="0" sz="3450" spc="-275">
                <a:solidFill>
                  <a:srgbClr val="53585F"/>
                </a:solidFill>
                <a:latin typeface="Noto Sans CJK JP Regular"/>
                <a:cs typeface="Noto Sans CJK JP Regular"/>
              </a:rPr>
              <a:t>갈 </a:t>
            </a:r>
            <a:r>
              <a:rPr dirty="0" sz="3450" spc="-345">
                <a:solidFill>
                  <a:srgbClr val="53585F"/>
                </a:solidFill>
                <a:latin typeface="Noto Sans CJK JP Regular"/>
                <a:cs typeface="Noto Sans CJK JP Regular"/>
              </a:rPr>
              <a:t>방향을</a:t>
            </a:r>
            <a:r>
              <a:rPr dirty="0" sz="3450" spc="-310">
                <a:solidFill>
                  <a:srgbClr val="53585F"/>
                </a:solidFill>
                <a:latin typeface="Noto Sans CJK JP Regular"/>
                <a:cs typeface="Noto Sans CJK JP Regular"/>
              </a:rPr>
              <a:t> </a:t>
            </a:r>
            <a:r>
              <a:rPr dirty="0" sz="3450" spc="-315">
                <a:solidFill>
                  <a:srgbClr val="53585F"/>
                </a:solidFill>
                <a:latin typeface="Noto Sans CJK JP Regular"/>
                <a:cs typeface="Noto Sans CJK JP Regular"/>
              </a:rPr>
              <a:t>찾겠다.</a:t>
            </a:r>
            <a:endParaRPr sz="3450">
              <a:latin typeface="Noto Sans CJK JP Regular"/>
              <a:cs typeface="Noto Sans CJK JP Regular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7987056" y="1568403"/>
            <a:ext cx="2597785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95">
                <a:latin typeface="Noto Sans CJK JP Regular"/>
                <a:cs typeface="Noto Sans CJK JP Regular"/>
              </a:rPr>
              <a:t>Nesterov</a:t>
            </a:r>
            <a:r>
              <a:rPr dirty="0" sz="1650" spc="-229">
                <a:latin typeface="Noto Sans CJK JP Regular"/>
                <a:cs typeface="Noto Sans CJK JP Regular"/>
              </a:rPr>
              <a:t> </a:t>
            </a:r>
            <a:r>
              <a:rPr dirty="0" sz="1650" spc="-110">
                <a:latin typeface="Noto Sans CJK JP Regular"/>
                <a:cs typeface="Noto Sans CJK JP Regular"/>
              </a:rPr>
              <a:t>Accelerated</a:t>
            </a:r>
            <a:r>
              <a:rPr dirty="0" sz="1650" spc="-225">
                <a:latin typeface="Noto Sans CJK JP Regular"/>
                <a:cs typeface="Noto Sans CJK JP Regular"/>
              </a:rPr>
              <a:t> </a:t>
            </a:r>
            <a:r>
              <a:rPr dirty="0" sz="1650" spc="-120">
                <a:latin typeface="Noto Sans CJK JP Regular"/>
                <a:cs typeface="Noto Sans CJK JP Regular"/>
              </a:rPr>
              <a:t>Gradient</a:t>
            </a:r>
            <a:endParaRPr sz="1650">
              <a:latin typeface="Noto Sans CJK JP Regular"/>
              <a:cs typeface="Noto Sans CJK JP Regular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54216" y="238601"/>
            <a:ext cx="13609955" cy="143319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9200" spc="-869">
                <a:solidFill>
                  <a:srgbClr val="000000"/>
                </a:solidFill>
              </a:rPr>
              <a:t>뭔가 </a:t>
            </a:r>
            <a:r>
              <a:rPr dirty="0" sz="9200" spc="-915">
                <a:solidFill>
                  <a:srgbClr val="000000"/>
                </a:solidFill>
              </a:rPr>
              <a:t>옛날에 </a:t>
            </a:r>
            <a:r>
              <a:rPr dirty="0" sz="9200" spc="-940">
                <a:solidFill>
                  <a:srgbClr val="000000"/>
                </a:solidFill>
              </a:rPr>
              <a:t>뉴럴넷은</a:t>
            </a:r>
            <a:r>
              <a:rPr dirty="0" sz="9200" spc="-575">
                <a:solidFill>
                  <a:srgbClr val="000000"/>
                </a:solidFill>
              </a:rPr>
              <a:t> </a:t>
            </a:r>
            <a:r>
              <a:rPr dirty="0" sz="9200" spc="-680">
                <a:solidFill>
                  <a:srgbClr val="000000"/>
                </a:solidFill>
              </a:rPr>
              <a:t>배웠는데..</a:t>
            </a:r>
            <a:endParaRPr sz="9200"/>
          </a:p>
        </p:txBody>
      </p:sp>
      <p:sp>
        <p:nvSpPr>
          <p:cNvPr id="3" name="object 3"/>
          <p:cNvSpPr txBox="1"/>
          <p:nvPr/>
        </p:nvSpPr>
        <p:spPr>
          <a:xfrm>
            <a:off x="1767350" y="3091334"/>
            <a:ext cx="16587469" cy="5682615"/>
          </a:xfrm>
          <a:prstGeom prst="rect">
            <a:avLst/>
          </a:prstGeom>
        </p:spPr>
        <p:txBody>
          <a:bodyPr wrap="square" lIns="0" tIns="165100" rIns="0" bIns="0" rtlCol="0" vert="horz">
            <a:spAutoFit/>
          </a:bodyPr>
          <a:lstStyle/>
          <a:p>
            <a:pPr algn="ctr" marR="13970">
              <a:lnSpc>
                <a:spcPct val="100000"/>
              </a:lnSpc>
              <a:spcBef>
                <a:spcPts val="1300"/>
              </a:spcBef>
            </a:pPr>
            <a:r>
              <a:rPr dirty="0" sz="9150" spc="-944">
                <a:latin typeface="Noto Sans CJK JP Regular"/>
                <a:cs typeface="Noto Sans CJK JP Regular"/>
              </a:rPr>
              <a:t>혼자서 </a:t>
            </a:r>
            <a:r>
              <a:rPr dirty="0" sz="9150" spc="-980">
                <a:latin typeface="Noto Sans CJK JP Regular"/>
                <a:cs typeface="Noto Sans CJK JP Regular"/>
              </a:rPr>
              <a:t>공부하려고 </a:t>
            </a:r>
            <a:r>
              <a:rPr dirty="0" sz="9150" spc="-965">
                <a:latin typeface="Noto Sans CJK JP Regular"/>
                <a:cs typeface="Noto Sans CJK JP Regular"/>
              </a:rPr>
              <a:t>인터넷을</a:t>
            </a:r>
            <a:r>
              <a:rPr dirty="0" sz="9150" spc="-434">
                <a:latin typeface="Noto Sans CJK JP Regular"/>
                <a:cs typeface="Noto Sans CJK JP Regular"/>
              </a:rPr>
              <a:t> </a:t>
            </a:r>
            <a:r>
              <a:rPr dirty="0" sz="9150" spc="-1035">
                <a:latin typeface="Noto Sans CJK JP Regular"/>
                <a:cs typeface="Noto Sans CJK JP Regular"/>
              </a:rPr>
              <a:t>뒤져보지만</a:t>
            </a:r>
            <a:endParaRPr sz="9150">
              <a:latin typeface="Noto Sans CJK JP Regular"/>
              <a:cs typeface="Noto Sans CJK JP Regular"/>
            </a:endParaRPr>
          </a:p>
          <a:p>
            <a:pPr algn="ctr" marR="16510">
              <a:lnSpc>
                <a:spcPct val="100000"/>
              </a:lnSpc>
              <a:spcBef>
                <a:spcPts val="1255"/>
              </a:spcBef>
            </a:pPr>
            <a:r>
              <a:rPr dirty="0" sz="9200" spc="-1140">
                <a:solidFill>
                  <a:srgbClr val="FF7E79"/>
                </a:solidFill>
                <a:latin typeface="Noto Sans CJK JP Regular"/>
                <a:cs typeface="Noto Sans CJK JP Regular"/>
              </a:rPr>
              <a:t>빡셉니다…</a:t>
            </a:r>
            <a:endParaRPr sz="9200">
              <a:latin typeface="Noto Sans CJK JP Regular"/>
              <a:cs typeface="Noto Sans CJK JP Regular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0700">
              <a:latin typeface="Times New Roman"/>
              <a:cs typeface="Times New Roman"/>
            </a:endParaRPr>
          </a:p>
          <a:p>
            <a:pPr algn="ctr" marR="98425">
              <a:lnSpc>
                <a:spcPct val="100000"/>
              </a:lnSpc>
              <a:spcBef>
                <a:spcPts val="5"/>
              </a:spcBef>
            </a:pPr>
            <a:r>
              <a:rPr dirty="0" sz="6450" spc="-525">
                <a:solidFill>
                  <a:srgbClr val="A6AAA9"/>
                </a:solidFill>
                <a:latin typeface="Noto Sans CJK JP Regular"/>
                <a:cs typeface="Noto Sans CJK JP Regular"/>
              </a:rPr>
              <a:t>예습, 자습, </a:t>
            </a:r>
            <a:r>
              <a:rPr dirty="0" sz="6450" spc="-615">
                <a:solidFill>
                  <a:srgbClr val="A6AAA9"/>
                </a:solidFill>
                <a:latin typeface="Noto Sans CJK JP Regular"/>
                <a:cs typeface="Noto Sans CJK JP Regular"/>
              </a:rPr>
              <a:t>복습 </a:t>
            </a:r>
            <a:r>
              <a:rPr dirty="0" sz="6450" spc="680">
                <a:solidFill>
                  <a:srgbClr val="A6AAA9"/>
                </a:solidFill>
                <a:latin typeface="Noto Sans CJK JP Regular"/>
                <a:cs typeface="Noto Sans CJK JP Regular"/>
              </a:rPr>
              <a:t>-</a:t>
            </a:r>
            <a:r>
              <a:rPr dirty="0" sz="6450" spc="-265">
                <a:solidFill>
                  <a:srgbClr val="A6AAA9"/>
                </a:solidFill>
                <a:latin typeface="Noto Sans CJK JP Regular"/>
                <a:cs typeface="Noto Sans CJK JP Regular"/>
              </a:rPr>
              <a:t> </a:t>
            </a:r>
            <a:r>
              <a:rPr dirty="0" sz="6450" spc="-650">
                <a:solidFill>
                  <a:srgbClr val="A6AAA9"/>
                </a:solidFill>
                <a:latin typeface="Noto Sans CJK JP Regular"/>
                <a:cs typeface="Noto Sans CJK JP Regular"/>
              </a:rPr>
              <a:t>인간이 </a:t>
            </a:r>
            <a:r>
              <a:rPr dirty="0" sz="6450" spc="-520">
                <a:solidFill>
                  <a:srgbClr val="A6AAA9"/>
                </a:solidFill>
                <a:latin typeface="Noto Sans CJK JP Regular"/>
                <a:cs typeface="Noto Sans CJK JP Regular"/>
              </a:rPr>
              <a:t>할 수 </a:t>
            </a:r>
            <a:r>
              <a:rPr dirty="0" sz="6450" spc="-615">
                <a:solidFill>
                  <a:srgbClr val="A6AAA9"/>
                </a:solidFill>
                <a:latin typeface="Noto Sans CJK JP Regular"/>
                <a:cs typeface="Noto Sans CJK JP Regular"/>
              </a:rPr>
              <a:t>없는 </a:t>
            </a:r>
            <a:r>
              <a:rPr dirty="0" sz="6450" spc="-650">
                <a:solidFill>
                  <a:srgbClr val="A6AAA9"/>
                </a:solidFill>
                <a:latin typeface="Noto Sans CJK JP Regular"/>
                <a:cs typeface="Noto Sans CJK JP Regular"/>
              </a:rPr>
              <a:t>세가지 </a:t>
            </a:r>
            <a:r>
              <a:rPr dirty="0" sz="6450" spc="-520">
                <a:solidFill>
                  <a:srgbClr val="A6AAA9"/>
                </a:solidFill>
                <a:latin typeface="Noto Sans CJK JP Regular"/>
                <a:cs typeface="Noto Sans CJK JP Regular"/>
              </a:rPr>
              <a:t>일</a:t>
            </a:r>
            <a:endParaRPr sz="6450">
              <a:latin typeface="Noto Sans CJK JP Regular"/>
              <a:cs typeface="Noto Sans CJK JP Regular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19086" y="4248950"/>
            <a:ext cx="10296525" cy="155892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050" spc="-819">
                <a:solidFill>
                  <a:srgbClr val="44A5B6"/>
                </a:solidFill>
              </a:rPr>
              <a:t>잘 </a:t>
            </a:r>
            <a:r>
              <a:rPr dirty="0" sz="10050" spc="-1065">
                <a:solidFill>
                  <a:srgbClr val="44A5B6"/>
                </a:solidFill>
              </a:rPr>
              <a:t>모르겠으면</a:t>
            </a:r>
            <a:r>
              <a:rPr dirty="0" sz="10050" spc="-925">
                <a:solidFill>
                  <a:srgbClr val="44A5B6"/>
                </a:solidFill>
              </a:rPr>
              <a:t> </a:t>
            </a:r>
            <a:r>
              <a:rPr dirty="0" sz="10050" spc="-420">
                <a:solidFill>
                  <a:srgbClr val="44A5B6"/>
                </a:solidFill>
              </a:rPr>
              <a:t>Adam!</a:t>
            </a:r>
            <a:endParaRPr sz="1005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0" y="0"/>
                </a:moveTo>
                <a:lnTo>
                  <a:pt x="20104099" y="0"/>
                </a:lnTo>
                <a:lnTo>
                  <a:pt x="20104099" y="11308556"/>
                </a:lnTo>
                <a:lnTo>
                  <a:pt x="0" y="11308556"/>
                </a:lnTo>
                <a:lnTo>
                  <a:pt x="0" y="0"/>
                </a:lnTo>
                <a:close/>
              </a:path>
            </a:pathLst>
          </a:custGeom>
          <a:solidFill>
            <a:srgbClr val="43A5B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374600" y="1955826"/>
            <a:ext cx="11381105" cy="155892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050" spc="-400">
                <a:solidFill>
                  <a:srgbClr val="FFFFFF"/>
                </a:solidFill>
              </a:rPr>
              <a:t>SGD가 </a:t>
            </a:r>
            <a:r>
              <a:rPr dirty="0" sz="10050" spc="-1025">
                <a:solidFill>
                  <a:srgbClr val="FFFFFF"/>
                </a:solidFill>
              </a:rPr>
              <a:t>빠른데 </a:t>
            </a:r>
            <a:r>
              <a:rPr dirty="0" sz="10050" spc="-819">
                <a:solidFill>
                  <a:srgbClr val="FFFFFF"/>
                </a:solidFill>
              </a:rPr>
              <a:t>좀</a:t>
            </a:r>
            <a:r>
              <a:rPr dirty="0" sz="10050" spc="-1175">
                <a:solidFill>
                  <a:srgbClr val="FFFFFF"/>
                </a:solidFill>
              </a:rPr>
              <a:t> </a:t>
            </a:r>
            <a:r>
              <a:rPr dirty="0" sz="10050" spc="-1125">
                <a:solidFill>
                  <a:srgbClr val="FFFFFF"/>
                </a:solidFill>
              </a:rPr>
              <a:t>헤맨다</a:t>
            </a:r>
            <a:endParaRPr sz="10050"/>
          </a:p>
        </p:txBody>
      </p:sp>
      <p:sp>
        <p:nvSpPr>
          <p:cNvPr id="4" name="object 4"/>
          <p:cNvSpPr/>
          <p:nvPr/>
        </p:nvSpPr>
        <p:spPr>
          <a:xfrm>
            <a:off x="9710253" y="4458223"/>
            <a:ext cx="681430" cy="155157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4531664" y="1432282"/>
            <a:ext cx="1368425" cy="7797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950" spc="-315">
                <a:solidFill>
                  <a:srgbClr val="1E525B"/>
                </a:solidFill>
                <a:latin typeface="Noto Sans CJK JP Regular"/>
                <a:cs typeface="Noto Sans CJK JP Regular"/>
              </a:rPr>
              <a:t>문제?</a:t>
            </a:r>
            <a:endParaRPr sz="4950">
              <a:latin typeface="Noto Sans CJK JP Regular"/>
              <a:cs typeface="Noto Sans CJK JP Regular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861527" y="5997588"/>
            <a:ext cx="12412980" cy="349567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ts val="4705"/>
              </a:lnSpc>
              <a:spcBef>
                <a:spcPts val="95"/>
              </a:spcBef>
            </a:pPr>
            <a:r>
              <a:rPr dirty="0" sz="4950" spc="-370">
                <a:solidFill>
                  <a:srgbClr val="1E525B"/>
                </a:solidFill>
                <a:latin typeface="Noto Sans CJK JP Regular"/>
                <a:cs typeface="Noto Sans CJK JP Regular"/>
              </a:rPr>
              <a:t>해결!</a:t>
            </a:r>
            <a:endParaRPr sz="4950">
              <a:latin typeface="Noto Sans CJK JP Regular"/>
              <a:cs typeface="Noto Sans CJK JP Regular"/>
            </a:endParaRPr>
          </a:p>
          <a:p>
            <a:pPr marL="12700">
              <a:lnSpc>
                <a:spcPts val="10690"/>
              </a:lnSpc>
            </a:pPr>
            <a:r>
              <a:rPr dirty="0" sz="10050" spc="-400">
                <a:solidFill>
                  <a:srgbClr val="FFFFFF"/>
                </a:solidFill>
                <a:latin typeface="Noto Sans CJK JP Regular"/>
                <a:cs typeface="Noto Sans CJK JP Regular"/>
              </a:rPr>
              <a:t>SGD의 </a:t>
            </a:r>
            <a:r>
              <a:rPr dirty="0" sz="10050" spc="-1025">
                <a:solidFill>
                  <a:srgbClr val="FFFFFF"/>
                </a:solidFill>
                <a:latin typeface="Noto Sans CJK JP Regular"/>
                <a:cs typeface="Noto Sans CJK JP Regular"/>
              </a:rPr>
              <a:t>개선된 버전을</a:t>
            </a:r>
            <a:r>
              <a:rPr dirty="0" sz="10050" spc="-1165">
                <a:solidFill>
                  <a:srgbClr val="FFFFFF"/>
                </a:solidFill>
                <a:latin typeface="Noto Sans CJK JP Regular"/>
                <a:cs typeface="Noto Sans CJK JP Regular"/>
              </a:rPr>
              <a:t> </a:t>
            </a:r>
            <a:r>
              <a:rPr dirty="0" sz="10050" spc="-1125">
                <a:solidFill>
                  <a:srgbClr val="FFFFFF"/>
                </a:solidFill>
                <a:latin typeface="Noto Sans CJK JP Regular"/>
                <a:cs typeface="Noto Sans CJK JP Regular"/>
              </a:rPr>
              <a:t>골라</a:t>
            </a:r>
            <a:endParaRPr sz="10050">
              <a:latin typeface="Noto Sans CJK JP Regular"/>
              <a:cs typeface="Noto Sans CJK JP Regular"/>
            </a:endParaRPr>
          </a:p>
          <a:p>
            <a:pPr algn="ctr" marR="32384">
              <a:lnSpc>
                <a:spcPts val="11925"/>
              </a:lnSpc>
            </a:pPr>
            <a:r>
              <a:rPr dirty="0" sz="10050" spc="-819">
                <a:solidFill>
                  <a:srgbClr val="FFFFFF"/>
                </a:solidFill>
                <a:latin typeface="Noto Sans CJK JP Regular"/>
                <a:cs typeface="Noto Sans CJK JP Regular"/>
              </a:rPr>
              <a:t>더 </a:t>
            </a:r>
            <a:r>
              <a:rPr dirty="0" sz="10050" spc="-1025">
                <a:solidFill>
                  <a:srgbClr val="FFFFFF"/>
                </a:solidFill>
                <a:latin typeface="Noto Sans CJK JP Regular"/>
                <a:cs typeface="Noto Sans CJK JP Regular"/>
              </a:rPr>
              <a:t>빠르고 </a:t>
            </a:r>
            <a:r>
              <a:rPr dirty="0" sz="10050" spc="-819">
                <a:solidFill>
                  <a:srgbClr val="FFFFFF"/>
                </a:solidFill>
                <a:latin typeface="Noto Sans CJK JP Regular"/>
                <a:cs typeface="Noto Sans CJK JP Regular"/>
              </a:rPr>
              <a:t>더</a:t>
            </a:r>
            <a:r>
              <a:rPr dirty="0" sz="10050" spc="-715">
                <a:solidFill>
                  <a:srgbClr val="FFFFFF"/>
                </a:solidFill>
                <a:latin typeface="Noto Sans CJK JP Regular"/>
                <a:cs typeface="Noto Sans CJK JP Regular"/>
              </a:rPr>
              <a:t> </a:t>
            </a:r>
            <a:r>
              <a:rPr dirty="0" sz="10050" spc="-894">
                <a:solidFill>
                  <a:srgbClr val="FFFFFF"/>
                </a:solidFill>
                <a:latin typeface="Noto Sans CJK JP Regular"/>
                <a:cs typeface="Noto Sans CJK JP Regular"/>
              </a:rPr>
              <a:t>정확하게!</a:t>
            </a:r>
            <a:endParaRPr sz="10050">
              <a:latin typeface="Noto Sans CJK JP Regular"/>
              <a:cs typeface="Noto Sans CJK JP Regular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0" y="0"/>
                </a:moveTo>
                <a:lnTo>
                  <a:pt x="20104099" y="0"/>
                </a:lnTo>
                <a:lnTo>
                  <a:pt x="20104099" y="11308556"/>
                </a:lnTo>
                <a:lnTo>
                  <a:pt x="0" y="11308556"/>
                </a:lnTo>
                <a:lnTo>
                  <a:pt x="0" y="0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pc="-215"/>
              <a:t>Underfitting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432039" y="2793497"/>
            <a:ext cx="4805045" cy="1093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7000" spc="-805">
                <a:solidFill>
                  <a:srgbClr val="53585F"/>
                </a:solidFill>
                <a:latin typeface="Noto Sans CJK JP Regular"/>
                <a:cs typeface="Noto Sans CJK JP Regular"/>
              </a:rPr>
              <a:t>학습이 </a:t>
            </a:r>
            <a:r>
              <a:rPr dirty="0" sz="7000" spc="-570">
                <a:solidFill>
                  <a:srgbClr val="53585F"/>
                </a:solidFill>
                <a:latin typeface="Noto Sans CJK JP Regular"/>
                <a:cs typeface="Noto Sans CJK JP Regular"/>
              </a:rPr>
              <a:t>잘</a:t>
            </a:r>
            <a:r>
              <a:rPr dirty="0" sz="7000" spc="-1000">
                <a:solidFill>
                  <a:srgbClr val="53585F"/>
                </a:solidFill>
                <a:latin typeface="Noto Sans CJK JP Regular"/>
                <a:cs typeface="Noto Sans CJK JP Regular"/>
              </a:rPr>
              <a:t> </a:t>
            </a:r>
            <a:r>
              <a:rPr dirty="0" sz="7000" spc="-660">
                <a:solidFill>
                  <a:srgbClr val="53585F"/>
                </a:solidFill>
                <a:latin typeface="Noto Sans CJK JP Regular"/>
                <a:cs typeface="Noto Sans CJK JP Regular"/>
              </a:rPr>
              <a:t>안돼!</a:t>
            </a:r>
            <a:endParaRPr sz="7000">
              <a:latin typeface="Noto Sans CJK JP Regular"/>
              <a:cs typeface="Noto Sans CJK JP Regula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432039" y="7829993"/>
            <a:ext cx="8882380" cy="1093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7000" spc="-745">
                <a:solidFill>
                  <a:srgbClr val="FFFFFF"/>
                </a:solidFill>
                <a:latin typeface="Noto Sans CJK JP Regular"/>
                <a:cs typeface="Noto Sans CJK JP Regular"/>
              </a:rPr>
              <a:t>겨우 </a:t>
            </a:r>
            <a:r>
              <a:rPr dirty="0" sz="7000" spc="-805">
                <a:solidFill>
                  <a:srgbClr val="FFFFFF"/>
                </a:solidFill>
                <a:latin typeface="Noto Sans CJK JP Regular"/>
                <a:cs typeface="Noto Sans CJK JP Regular"/>
              </a:rPr>
              <a:t>되어도 </a:t>
            </a:r>
            <a:r>
              <a:rPr dirty="0" sz="7000" spc="-835">
                <a:solidFill>
                  <a:srgbClr val="FFFFFF"/>
                </a:solidFill>
                <a:latin typeface="Noto Sans CJK JP Regular"/>
                <a:cs typeface="Noto Sans CJK JP Regular"/>
              </a:rPr>
              <a:t>융통성이</a:t>
            </a:r>
            <a:r>
              <a:rPr dirty="0" sz="7000" spc="-1125">
                <a:solidFill>
                  <a:srgbClr val="FFFFFF"/>
                </a:solidFill>
                <a:latin typeface="Noto Sans CJK JP Regular"/>
                <a:cs typeface="Noto Sans CJK JP Regular"/>
              </a:rPr>
              <a:t> </a:t>
            </a:r>
            <a:r>
              <a:rPr dirty="0" sz="7000" spc="-465">
                <a:solidFill>
                  <a:srgbClr val="FFFFFF"/>
                </a:solidFill>
                <a:latin typeface="Noto Sans CJK JP Regular"/>
                <a:cs typeface="Noto Sans CJK JP Regular"/>
              </a:rPr>
              <a:t>없다?!</a:t>
            </a:r>
            <a:endParaRPr sz="7000">
              <a:latin typeface="Noto Sans CJK JP Regular"/>
              <a:cs typeface="Noto Sans CJK JP Regular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301244" y="2029122"/>
            <a:ext cx="2062480" cy="7797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950" spc="-560">
                <a:solidFill>
                  <a:srgbClr val="53585F"/>
                </a:solidFill>
                <a:latin typeface="Noto Sans CJK JP Regular"/>
                <a:cs typeface="Noto Sans CJK JP Regular"/>
              </a:rPr>
              <a:t>덜하거나</a:t>
            </a:r>
            <a:endParaRPr sz="4950">
              <a:latin typeface="Noto Sans CJK JP Regular"/>
              <a:cs typeface="Noto Sans CJK JP Regular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301244" y="7065618"/>
            <a:ext cx="2062480" cy="7797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950" spc="-560">
                <a:solidFill>
                  <a:srgbClr val="FFFFFF"/>
                </a:solidFill>
                <a:latin typeface="Noto Sans CJK JP Regular"/>
                <a:cs typeface="Noto Sans CJK JP Regular"/>
              </a:rPr>
              <a:t>과하거나</a:t>
            </a:r>
            <a:endParaRPr sz="4950">
              <a:latin typeface="Noto Sans CJK JP Regular"/>
              <a:cs typeface="Noto Sans CJK JP Regular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432039" y="5264626"/>
            <a:ext cx="9911080" cy="1093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7000" spc="-680">
                <a:solidFill>
                  <a:srgbClr val="53585F"/>
                </a:solidFill>
                <a:latin typeface="Noto Sans CJK JP Regular"/>
                <a:cs typeface="Noto Sans CJK JP Regular"/>
              </a:rPr>
              <a:t>도대체학습은언제끝나는건가?</a:t>
            </a:r>
            <a:endParaRPr sz="7000">
              <a:latin typeface="Noto Sans CJK JP Regular"/>
              <a:cs typeface="Noto Sans CJK JP Regular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522887" y="4489780"/>
            <a:ext cx="6143625" cy="451040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 marL="3469004">
              <a:lnSpc>
                <a:spcPts val="4960"/>
              </a:lnSpc>
              <a:spcBef>
                <a:spcPts val="95"/>
              </a:spcBef>
            </a:pPr>
            <a:r>
              <a:rPr dirty="0" sz="4950" spc="-560">
                <a:solidFill>
                  <a:srgbClr val="53585F"/>
                </a:solidFill>
                <a:latin typeface="Noto Sans CJK JP Regular"/>
                <a:cs typeface="Noto Sans CJK JP Regular"/>
              </a:rPr>
              <a:t>느리거나</a:t>
            </a:r>
            <a:endParaRPr sz="4950">
              <a:latin typeface="Noto Sans CJK JP Regular"/>
              <a:cs typeface="Noto Sans CJK JP Regular"/>
            </a:endParaRPr>
          </a:p>
          <a:p>
            <a:pPr algn="ctr" marL="3345815">
              <a:lnSpc>
                <a:spcPts val="10900"/>
              </a:lnSpc>
            </a:pPr>
            <a:r>
              <a:rPr dirty="0" sz="9900" spc="-315">
                <a:solidFill>
                  <a:srgbClr val="53585F"/>
                </a:solidFill>
                <a:latin typeface="Noto Sans CJK JP Regular"/>
                <a:cs typeface="Noto Sans CJK JP Regular"/>
              </a:rPr>
              <a:t>Slow</a:t>
            </a:r>
            <a:endParaRPr sz="9900">
              <a:latin typeface="Noto Sans CJK JP Regular"/>
              <a:cs typeface="Noto Sans CJK JP Regular"/>
            </a:endParaRPr>
          </a:p>
          <a:p>
            <a:pPr marL="12700">
              <a:lnSpc>
                <a:spcPct val="100000"/>
              </a:lnSpc>
              <a:spcBef>
                <a:spcPts val="7575"/>
              </a:spcBef>
            </a:pPr>
            <a:r>
              <a:rPr dirty="0" sz="9900" spc="-150">
                <a:solidFill>
                  <a:srgbClr val="FF7F79"/>
                </a:solidFill>
                <a:latin typeface="Noto Sans CJK JP Regular"/>
                <a:cs typeface="Noto Sans CJK JP Regular"/>
              </a:rPr>
              <a:t>Overfitting</a:t>
            </a:r>
            <a:endParaRPr sz="9900">
              <a:latin typeface="Noto Sans CJK JP Regular"/>
              <a:cs typeface="Noto Sans CJK JP Regular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845851" y="737015"/>
            <a:ext cx="6944995" cy="96075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6100" spc="-720">
                <a:latin typeface="Noto Sans CJK JP Regular"/>
                <a:cs typeface="Noto Sans CJK JP Regular"/>
              </a:rPr>
              <a:t>열심히 </a:t>
            </a:r>
            <a:r>
              <a:rPr dirty="0" sz="6100" spc="-770">
                <a:latin typeface="Noto Sans CJK JP Regular"/>
                <a:cs typeface="Noto Sans CJK JP Regular"/>
              </a:rPr>
              <a:t>뉴럴넷에게</a:t>
            </a:r>
            <a:r>
              <a:rPr dirty="0" sz="6100" spc="-1095">
                <a:latin typeface="Noto Sans CJK JP Regular"/>
                <a:cs typeface="Noto Sans CJK JP Regular"/>
              </a:rPr>
              <a:t> </a:t>
            </a:r>
            <a:r>
              <a:rPr dirty="0" sz="6100" spc="-844">
                <a:latin typeface="Noto Sans CJK JP Regular"/>
                <a:cs typeface="Noto Sans CJK JP Regular"/>
              </a:rPr>
              <a:t>고양이</a:t>
            </a:r>
            <a:endParaRPr sz="6100">
              <a:latin typeface="Noto Sans CJK JP Regular"/>
              <a:cs typeface="Noto Sans CJK JP Regular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485944" y="3120648"/>
            <a:ext cx="4607189" cy="460661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696283" y="3225032"/>
            <a:ext cx="4188354" cy="418835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506164" y="7940984"/>
            <a:ext cx="4298315" cy="6591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4150" spc="-540">
                <a:latin typeface="Noto Sans CJK JP Regular"/>
                <a:cs typeface="Noto Sans CJK JP Regular"/>
              </a:rPr>
              <a:t>뚱뚱하니까 </a:t>
            </a:r>
            <a:r>
              <a:rPr dirty="0" sz="4150" spc="-505">
                <a:latin typeface="Noto Sans CJK JP Regular"/>
                <a:cs typeface="Noto Sans CJK JP Regular"/>
              </a:rPr>
              <a:t>고양이</a:t>
            </a:r>
            <a:r>
              <a:rPr dirty="0" sz="4150" spc="-705">
                <a:latin typeface="Noto Sans CJK JP Regular"/>
                <a:cs typeface="Noto Sans CJK JP Regular"/>
              </a:rPr>
              <a:t> </a:t>
            </a:r>
            <a:r>
              <a:rPr dirty="0" sz="4150" spc="-590">
                <a:latin typeface="Noto Sans CJK JP Regular"/>
                <a:cs typeface="Noto Sans CJK JP Regular"/>
              </a:rPr>
              <a:t>아님</a:t>
            </a:r>
            <a:endParaRPr sz="4150">
              <a:latin typeface="Noto Sans CJK JP Regular"/>
              <a:cs typeface="Noto Sans CJK JP Regular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873969" y="3122616"/>
            <a:ext cx="4607189" cy="46026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8083523" y="3225032"/>
            <a:ext cx="4188354" cy="418835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7861406" y="7939727"/>
            <a:ext cx="4393565" cy="6731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250" spc="-490">
                <a:latin typeface="Noto Sans CJK JP Regular"/>
                <a:cs typeface="Noto Sans CJK JP Regular"/>
              </a:rPr>
              <a:t>갈색이니까고양이아님</a:t>
            </a:r>
            <a:endParaRPr sz="4250">
              <a:latin typeface="Noto Sans CJK JP Regular"/>
              <a:cs typeface="Noto Sans CJK JP Regular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4261974" y="3119831"/>
            <a:ext cx="4607189" cy="460817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4470763" y="3225032"/>
            <a:ext cx="4188354" cy="418835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14269587" y="7952712"/>
            <a:ext cx="4608195" cy="64516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4050" spc="-525">
                <a:latin typeface="Noto Sans CJK JP Regular"/>
                <a:cs typeface="Noto Sans CJK JP Regular"/>
              </a:rPr>
              <a:t>귀처졌으니까 </a:t>
            </a:r>
            <a:r>
              <a:rPr dirty="0" sz="4050" spc="-484">
                <a:latin typeface="Noto Sans CJK JP Regular"/>
                <a:cs typeface="Noto Sans CJK JP Regular"/>
              </a:rPr>
              <a:t>고양이</a:t>
            </a:r>
            <a:r>
              <a:rPr dirty="0" sz="4050" spc="-695">
                <a:latin typeface="Noto Sans CJK JP Regular"/>
                <a:cs typeface="Noto Sans CJK JP Regular"/>
              </a:rPr>
              <a:t> </a:t>
            </a:r>
            <a:r>
              <a:rPr dirty="0" sz="4050" spc="-570">
                <a:latin typeface="Noto Sans CJK JP Regular"/>
                <a:cs typeface="Noto Sans CJK JP Regular"/>
              </a:rPr>
              <a:t>아님</a:t>
            </a:r>
            <a:endParaRPr sz="4050">
              <a:latin typeface="Noto Sans CJK JP Regular"/>
              <a:cs typeface="Noto Sans CJK JP Regular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9739850" y="66050"/>
            <a:ext cx="3036556" cy="304015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9947340" y="167534"/>
            <a:ext cx="2617721" cy="262819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12876959" y="688849"/>
            <a:ext cx="4447540" cy="103060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600" spc="-705">
                <a:solidFill>
                  <a:srgbClr val="000000"/>
                </a:solidFill>
              </a:rPr>
              <a:t>를가르쳤더니..</a:t>
            </a:r>
            <a:endParaRPr sz="6600"/>
          </a:p>
        </p:txBody>
      </p:sp>
      <p:sp>
        <p:nvSpPr>
          <p:cNvPr id="15" name="object 15"/>
          <p:cNvSpPr txBox="1"/>
          <p:nvPr/>
        </p:nvSpPr>
        <p:spPr>
          <a:xfrm>
            <a:off x="2667846" y="8929436"/>
            <a:ext cx="15071090" cy="153352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8940165" algn="l"/>
              </a:tabLst>
            </a:pPr>
            <a:r>
              <a:rPr dirty="0" sz="6100" spc="-780">
                <a:latin typeface="Noto Sans CJK JP Regular"/>
                <a:cs typeface="Noto Sans CJK JP Regular"/>
              </a:rPr>
              <a:t>융통성이라곤 </a:t>
            </a:r>
            <a:r>
              <a:rPr dirty="0" sz="6100" spc="-660">
                <a:latin typeface="Noto Sans CJK JP Regular"/>
                <a:cs typeface="Noto Sans CJK JP Regular"/>
              </a:rPr>
              <a:t>눈꼽</a:t>
            </a:r>
            <a:r>
              <a:rPr dirty="0" sz="6100" spc="-980">
                <a:latin typeface="Noto Sans CJK JP Regular"/>
                <a:cs typeface="Noto Sans CJK JP Regular"/>
              </a:rPr>
              <a:t> </a:t>
            </a:r>
            <a:r>
              <a:rPr dirty="0" sz="6100" spc="-720">
                <a:latin typeface="Noto Sans CJK JP Regular"/>
                <a:cs typeface="Noto Sans CJK JP Regular"/>
              </a:rPr>
              <a:t>만큼도</a:t>
            </a:r>
            <a:r>
              <a:rPr dirty="0" sz="6100" spc="-875">
                <a:latin typeface="Noto Sans CJK JP Regular"/>
                <a:cs typeface="Noto Sans CJK JP Regular"/>
              </a:rPr>
              <a:t> </a:t>
            </a:r>
            <a:r>
              <a:rPr dirty="0" sz="6100" spc="-509">
                <a:latin typeface="Noto Sans CJK JP Regular"/>
                <a:cs typeface="Noto Sans CJK JP Regular"/>
              </a:rPr>
              <a:t>없다!	</a:t>
            </a:r>
            <a:r>
              <a:rPr dirty="0" baseline="-6172" sz="14850" spc="-225">
                <a:solidFill>
                  <a:srgbClr val="FF7F79"/>
                </a:solidFill>
                <a:latin typeface="Noto Sans CJK JP Regular"/>
                <a:cs typeface="Noto Sans CJK JP Regular"/>
              </a:rPr>
              <a:t>Overfitting</a:t>
            </a:r>
            <a:endParaRPr baseline="-6172" sz="14850">
              <a:latin typeface="Noto Sans CJK JP Regular"/>
              <a:cs typeface="Noto Sans CJK JP Regular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67289" y="1023917"/>
            <a:ext cx="12585065" cy="260159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 marR="29845" indent="167005">
              <a:lnSpc>
                <a:spcPct val="114199"/>
              </a:lnSpc>
              <a:spcBef>
                <a:spcPts val="95"/>
              </a:spcBef>
            </a:pPr>
            <a:r>
              <a:rPr dirty="0" sz="7400" spc="-830">
                <a:solidFill>
                  <a:srgbClr val="000000"/>
                </a:solidFill>
              </a:rPr>
              <a:t>뉴럴넷에게 </a:t>
            </a:r>
            <a:r>
              <a:rPr dirty="0" sz="7400" spc="-815">
                <a:solidFill>
                  <a:srgbClr val="000000"/>
                </a:solidFill>
              </a:rPr>
              <a:t>융통성을 </a:t>
            </a:r>
            <a:r>
              <a:rPr dirty="0" sz="7400" spc="-790">
                <a:solidFill>
                  <a:srgbClr val="000000"/>
                </a:solidFill>
              </a:rPr>
              <a:t>기르는 </a:t>
            </a:r>
            <a:r>
              <a:rPr dirty="0" sz="7400" spc="-620">
                <a:solidFill>
                  <a:srgbClr val="000000"/>
                </a:solidFill>
              </a:rPr>
              <a:t>방법은?  </a:t>
            </a:r>
            <a:r>
              <a:rPr dirty="0" sz="7400" spc="-790">
                <a:solidFill>
                  <a:srgbClr val="000000"/>
                </a:solidFill>
              </a:rPr>
              <a:t>가르칠 </a:t>
            </a:r>
            <a:r>
              <a:rPr dirty="0" sz="7400" spc="-590">
                <a:solidFill>
                  <a:srgbClr val="000000"/>
                </a:solidFill>
              </a:rPr>
              <a:t>때 </a:t>
            </a:r>
            <a:r>
              <a:rPr dirty="0" sz="7400" spc="-650">
                <a:solidFill>
                  <a:srgbClr val="000000"/>
                </a:solidFill>
              </a:rPr>
              <a:t>부터, </a:t>
            </a:r>
            <a:r>
              <a:rPr dirty="0" sz="7400" spc="-590">
                <a:solidFill>
                  <a:srgbClr val="000000"/>
                </a:solidFill>
              </a:rPr>
              <a:t>좀 </a:t>
            </a:r>
            <a:r>
              <a:rPr dirty="0" sz="7400" spc="-815">
                <a:solidFill>
                  <a:srgbClr val="000000"/>
                </a:solidFill>
              </a:rPr>
              <a:t>가리면서</a:t>
            </a:r>
            <a:r>
              <a:rPr dirty="0" sz="7400" spc="-1305">
                <a:solidFill>
                  <a:srgbClr val="000000"/>
                </a:solidFill>
              </a:rPr>
              <a:t> </a:t>
            </a:r>
            <a:r>
              <a:rPr dirty="0" sz="7400" spc="-725">
                <a:solidFill>
                  <a:srgbClr val="000000"/>
                </a:solidFill>
              </a:rPr>
              <a:t>가르친다!</a:t>
            </a:r>
            <a:endParaRPr sz="7400"/>
          </a:p>
        </p:txBody>
      </p:sp>
      <p:sp>
        <p:nvSpPr>
          <p:cNvPr id="3" name="object 3"/>
          <p:cNvSpPr txBox="1"/>
          <p:nvPr/>
        </p:nvSpPr>
        <p:spPr>
          <a:xfrm>
            <a:off x="6678195" y="4762023"/>
            <a:ext cx="6767830" cy="451548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457325">
              <a:lnSpc>
                <a:spcPct val="100000"/>
              </a:lnSpc>
              <a:spcBef>
                <a:spcPts val="120"/>
              </a:spcBef>
            </a:pPr>
            <a:r>
              <a:rPr dirty="0" sz="7400" spc="-265">
                <a:solidFill>
                  <a:srgbClr val="44A5B6"/>
                </a:solidFill>
                <a:latin typeface="Noto Sans CJK JP Regular"/>
                <a:cs typeface="Noto Sans CJK JP Regular"/>
              </a:rPr>
              <a:t>DropOut!</a:t>
            </a:r>
            <a:endParaRPr sz="7400">
              <a:latin typeface="Noto Sans CJK JP Regular"/>
              <a:cs typeface="Noto Sans CJK JP Regular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6750">
              <a:latin typeface="Times New Roman"/>
              <a:cs typeface="Times New Roman"/>
            </a:endParaRPr>
          </a:p>
          <a:p>
            <a:pPr marL="1855470">
              <a:lnSpc>
                <a:spcPts val="6240"/>
              </a:lnSpc>
              <a:spcBef>
                <a:spcPts val="5"/>
              </a:spcBef>
            </a:pPr>
            <a:r>
              <a:rPr dirty="0" sz="5250" spc="-525">
                <a:latin typeface="Noto Sans CJK JP Regular"/>
                <a:cs typeface="Noto Sans CJK JP Regular"/>
              </a:rPr>
              <a:t>학습 시킬</a:t>
            </a:r>
            <a:r>
              <a:rPr dirty="0" sz="5250" spc="-650">
                <a:latin typeface="Noto Sans CJK JP Regular"/>
                <a:cs typeface="Noto Sans CJK JP Regular"/>
              </a:rPr>
              <a:t> </a:t>
            </a:r>
            <a:r>
              <a:rPr dirty="0" sz="5250" spc="-484">
                <a:latin typeface="Noto Sans CJK JP Regular"/>
                <a:cs typeface="Noto Sans CJK JP Regular"/>
              </a:rPr>
              <a:t>때,</a:t>
            </a:r>
            <a:endParaRPr sz="5250">
              <a:latin typeface="Noto Sans CJK JP Regular"/>
              <a:cs typeface="Noto Sans CJK JP Regular"/>
            </a:endParaRPr>
          </a:p>
          <a:p>
            <a:pPr algn="ctr" marL="12700" marR="19050">
              <a:lnSpc>
                <a:spcPts val="6180"/>
              </a:lnSpc>
              <a:spcBef>
                <a:spcPts val="245"/>
              </a:spcBef>
            </a:pPr>
            <a:r>
              <a:rPr dirty="0" sz="5250" spc="-560">
                <a:latin typeface="Noto Sans CJK JP Regular"/>
                <a:cs typeface="Noto Sans CJK JP Regular"/>
              </a:rPr>
              <a:t>일부러 정보를 </a:t>
            </a:r>
            <a:r>
              <a:rPr dirty="0" sz="5250" spc="-525">
                <a:latin typeface="Noto Sans CJK JP Regular"/>
                <a:cs typeface="Noto Sans CJK JP Regular"/>
              </a:rPr>
              <a:t>누락</a:t>
            </a:r>
            <a:r>
              <a:rPr dirty="0" sz="5250" spc="-600">
                <a:latin typeface="Noto Sans CJK JP Regular"/>
                <a:cs typeface="Noto Sans CJK JP Regular"/>
              </a:rPr>
              <a:t> </a:t>
            </a:r>
            <a:r>
              <a:rPr dirty="0" sz="5250" spc="-630">
                <a:latin typeface="Noto Sans CJK JP Regular"/>
                <a:cs typeface="Noto Sans CJK JP Regular"/>
              </a:rPr>
              <a:t>시키거나  </a:t>
            </a:r>
            <a:r>
              <a:rPr dirty="0" sz="5250" spc="-525">
                <a:latin typeface="Noto Sans CJK JP Regular"/>
                <a:cs typeface="Noto Sans CJK JP Regular"/>
              </a:rPr>
              <a:t>중간 중간 </a:t>
            </a:r>
            <a:r>
              <a:rPr dirty="0" sz="5250" spc="-560">
                <a:latin typeface="Noto Sans CJK JP Regular"/>
                <a:cs typeface="Noto Sans CJK JP Regular"/>
              </a:rPr>
              <a:t>노드를</a:t>
            </a:r>
            <a:r>
              <a:rPr dirty="0" sz="5250" spc="-605">
                <a:latin typeface="Noto Sans CJK JP Regular"/>
                <a:cs typeface="Noto Sans CJK JP Regular"/>
              </a:rPr>
              <a:t> </a:t>
            </a:r>
            <a:r>
              <a:rPr dirty="0" sz="5250" spc="-445">
                <a:latin typeface="Noto Sans CJK JP Regular"/>
                <a:cs typeface="Noto Sans CJK JP Regular"/>
              </a:rPr>
              <a:t>끈다.</a:t>
            </a:r>
            <a:endParaRPr sz="5250">
              <a:latin typeface="Noto Sans CJK JP Regular"/>
              <a:cs typeface="Noto Sans CJK JP Regular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86865" y="0"/>
            <a:ext cx="4240708" cy="625111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999756" y="0"/>
            <a:ext cx="4251179" cy="625111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4167107" y="0"/>
            <a:ext cx="4450126" cy="625111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516644" y="7072918"/>
            <a:ext cx="4183118" cy="418810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727696" y="7172556"/>
            <a:ext cx="3759047" cy="376951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2542195" y="6227947"/>
            <a:ext cx="2145030" cy="817244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5200" spc="-645">
                <a:latin typeface="Noto Sans CJK JP Regular"/>
                <a:cs typeface="Noto Sans CJK JP Regular"/>
              </a:rPr>
              <a:t>얼굴위주</a:t>
            </a:r>
            <a:endParaRPr sz="5200">
              <a:latin typeface="Noto Sans CJK JP Regular"/>
              <a:cs typeface="Noto Sans CJK JP Regular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810227" y="7189803"/>
            <a:ext cx="1283259" cy="83089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841640" y="7200272"/>
            <a:ext cx="1220470" cy="768350"/>
          </a:xfrm>
          <a:custGeom>
            <a:avLst/>
            <a:gdLst/>
            <a:ahLst/>
            <a:cxnLst/>
            <a:rect l="l" t="t" r="r" b="b"/>
            <a:pathLst>
              <a:path w="1220470" h="768350">
                <a:moveTo>
                  <a:pt x="0" y="0"/>
                </a:moveTo>
                <a:lnTo>
                  <a:pt x="1220434" y="0"/>
                </a:lnTo>
                <a:lnTo>
                  <a:pt x="1220434" y="768070"/>
                </a:lnTo>
                <a:lnTo>
                  <a:pt x="0" y="76807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4238247" y="8940281"/>
            <a:ext cx="1283259" cy="205022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4269660" y="8950764"/>
            <a:ext cx="1220470" cy="1987550"/>
          </a:xfrm>
          <a:custGeom>
            <a:avLst/>
            <a:gdLst/>
            <a:ahLst/>
            <a:cxnLst/>
            <a:rect l="l" t="t" r="r" b="b"/>
            <a:pathLst>
              <a:path w="1220470" h="1987550">
                <a:moveTo>
                  <a:pt x="0" y="0"/>
                </a:moveTo>
                <a:lnTo>
                  <a:pt x="1220434" y="0"/>
                </a:lnTo>
                <a:lnTo>
                  <a:pt x="1220434" y="1987383"/>
                </a:lnTo>
                <a:lnTo>
                  <a:pt x="0" y="1987383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4441718" y="7175834"/>
            <a:ext cx="1043855" cy="113168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4473130" y="7186304"/>
            <a:ext cx="981075" cy="1069340"/>
          </a:xfrm>
          <a:custGeom>
            <a:avLst/>
            <a:gdLst/>
            <a:ahLst/>
            <a:cxnLst/>
            <a:rect l="l" t="t" r="r" b="b"/>
            <a:pathLst>
              <a:path w="981075" h="1069340">
                <a:moveTo>
                  <a:pt x="0" y="0"/>
                </a:moveTo>
                <a:lnTo>
                  <a:pt x="981027" y="0"/>
                </a:lnTo>
                <a:lnTo>
                  <a:pt x="981027" y="1068857"/>
                </a:lnTo>
                <a:lnTo>
                  <a:pt x="0" y="1068857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810227" y="9948533"/>
            <a:ext cx="2099464" cy="104466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841640" y="9959006"/>
            <a:ext cx="2037080" cy="982344"/>
          </a:xfrm>
          <a:custGeom>
            <a:avLst/>
            <a:gdLst/>
            <a:ahLst/>
            <a:cxnLst/>
            <a:rect l="l" t="t" r="r" b="b"/>
            <a:pathLst>
              <a:path w="2037079" h="982345">
                <a:moveTo>
                  <a:pt x="0" y="0"/>
                </a:moveTo>
                <a:lnTo>
                  <a:pt x="2036650" y="0"/>
                </a:lnTo>
                <a:lnTo>
                  <a:pt x="2036650" y="981837"/>
                </a:lnTo>
                <a:lnTo>
                  <a:pt x="0" y="981837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8033169" y="7072918"/>
            <a:ext cx="4183118" cy="418810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8240586" y="7172556"/>
            <a:ext cx="3769518" cy="376951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xfrm>
            <a:off x="9055086" y="6227947"/>
            <a:ext cx="2145030" cy="817244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5200" spc="-645">
                <a:solidFill>
                  <a:srgbClr val="000000"/>
                </a:solidFill>
              </a:rPr>
              <a:t>색지우고</a:t>
            </a:r>
            <a:endParaRPr sz="5200"/>
          </a:p>
        </p:txBody>
      </p:sp>
      <p:sp>
        <p:nvSpPr>
          <p:cNvPr id="19" name="object 19"/>
          <p:cNvSpPr/>
          <p:nvPr/>
        </p:nvSpPr>
        <p:spPr>
          <a:xfrm>
            <a:off x="14297469" y="7072918"/>
            <a:ext cx="4183118" cy="418810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4502176" y="7172556"/>
            <a:ext cx="3769518" cy="376951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14461444" y="7189802"/>
            <a:ext cx="3855097" cy="1487965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4492856" y="7200272"/>
            <a:ext cx="3792854" cy="1425575"/>
          </a:xfrm>
          <a:custGeom>
            <a:avLst/>
            <a:gdLst/>
            <a:ahLst/>
            <a:cxnLst/>
            <a:rect l="l" t="t" r="r" b="b"/>
            <a:pathLst>
              <a:path w="3792855" h="1425575">
                <a:moveTo>
                  <a:pt x="0" y="0"/>
                </a:moveTo>
                <a:lnTo>
                  <a:pt x="3792345" y="0"/>
                </a:lnTo>
                <a:lnTo>
                  <a:pt x="3792345" y="1425139"/>
                </a:lnTo>
                <a:lnTo>
                  <a:pt x="0" y="142513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 txBox="1"/>
          <p:nvPr/>
        </p:nvSpPr>
        <p:spPr>
          <a:xfrm>
            <a:off x="15526094" y="6238418"/>
            <a:ext cx="1736725" cy="817244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5200" spc="-335">
                <a:latin typeface="Noto Sans CJK JP Regular"/>
                <a:cs typeface="Noto Sans CJK JP Regular"/>
              </a:rPr>
              <a:t>귀</a:t>
            </a:r>
            <a:r>
              <a:rPr dirty="0" sz="5200" spc="-615">
                <a:latin typeface="Noto Sans CJK JP Regular"/>
                <a:cs typeface="Noto Sans CJK JP Regular"/>
              </a:rPr>
              <a:t> </a:t>
            </a:r>
            <a:r>
              <a:rPr dirty="0" sz="5200" spc="-645">
                <a:latin typeface="Noto Sans CJK JP Regular"/>
                <a:cs typeface="Noto Sans CJK JP Regular"/>
              </a:rPr>
              <a:t>빼고</a:t>
            </a:r>
            <a:endParaRPr sz="5200">
              <a:latin typeface="Noto Sans CJK JP Regular"/>
              <a:cs typeface="Noto Sans CJK JP Regular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123239" y="3296099"/>
            <a:ext cx="7872730" cy="4486275"/>
          </a:xfrm>
          <a:prstGeom prst="rect">
            <a:avLst/>
          </a:prstGeom>
        </p:spPr>
        <p:txBody>
          <a:bodyPr wrap="square" lIns="0" tIns="66675" rIns="0" bIns="0" rtlCol="0" vert="horz">
            <a:spAutoFit/>
          </a:bodyPr>
          <a:lstStyle/>
          <a:p>
            <a:pPr algn="ctr" marL="389255" marR="405130" indent="13970">
              <a:lnSpc>
                <a:spcPts val="8740"/>
              </a:lnSpc>
              <a:spcBef>
                <a:spcPts val="525"/>
              </a:spcBef>
            </a:pPr>
            <a:r>
              <a:rPr dirty="0" sz="7400" spc="-480">
                <a:latin typeface="Noto Sans CJK JP Regular"/>
                <a:cs typeface="Noto Sans CJK JP Regular"/>
              </a:rPr>
              <a:t>dropout으로  </a:t>
            </a:r>
            <a:r>
              <a:rPr dirty="0" sz="7400" spc="-790">
                <a:latin typeface="Noto Sans CJK JP Regular"/>
                <a:cs typeface="Noto Sans CJK JP Regular"/>
              </a:rPr>
              <a:t>일부에 </a:t>
            </a:r>
            <a:r>
              <a:rPr dirty="0" sz="7400" spc="-815">
                <a:latin typeface="Noto Sans CJK JP Regular"/>
                <a:cs typeface="Noto Sans CJK JP Regular"/>
              </a:rPr>
              <a:t>집착하지</a:t>
            </a:r>
            <a:r>
              <a:rPr dirty="0" sz="7400" spc="-850">
                <a:latin typeface="Noto Sans CJK JP Regular"/>
                <a:cs typeface="Noto Sans CJK JP Regular"/>
              </a:rPr>
              <a:t> </a:t>
            </a:r>
            <a:r>
              <a:rPr dirty="0" sz="7400" spc="-890">
                <a:latin typeface="Noto Sans CJK JP Regular"/>
                <a:cs typeface="Noto Sans CJK JP Regular"/>
              </a:rPr>
              <a:t>않고</a:t>
            </a:r>
            <a:endParaRPr sz="7400">
              <a:latin typeface="Noto Sans CJK JP Regular"/>
              <a:cs typeface="Noto Sans CJK JP Regular"/>
            </a:endParaRPr>
          </a:p>
          <a:p>
            <a:pPr algn="ctr" marR="17145">
              <a:lnSpc>
                <a:spcPts val="8400"/>
              </a:lnSpc>
            </a:pPr>
            <a:r>
              <a:rPr dirty="0" sz="7400" spc="-790">
                <a:latin typeface="Noto Sans CJK JP Regular"/>
                <a:cs typeface="Noto Sans CJK JP Regular"/>
              </a:rPr>
              <a:t>중요한 요소가</a:t>
            </a:r>
            <a:r>
              <a:rPr dirty="0" sz="7400" spc="-844">
                <a:latin typeface="Noto Sans CJK JP Regular"/>
                <a:cs typeface="Noto Sans CJK JP Regular"/>
              </a:rPr>
              <a:t> </a:t>
            </a:r>
            <a:r>
              <a:rPr dirty="0" sz="7400" spc="-890">
                <a:latin typeface="Noto Sans CJK JP Regular"/>
                <a:cs typeface="Noto Sans CJK JP Regular"/>
              </a:rPr>
              <a:t>무엇인지</a:t>
            </a:r>
            <a:endParaRPr sz="7400">
              <a:latin typeface="Noto Sans CJK JP Regular"/>
              <a:cs typeface="Noto Sans CJK JP Regular"/>
            </a:endParaRPr>
          </a:p>
          <a:p>
            <a:pPr algn="ctr" marR="15240">
              <a:lnSpc>
                <a:spcPts val="8810"/>
              </a:lnSpc>
            </a:pPr>
            <a:r>
              <a:rPr dirty="0" sz="7400" spc="-790">
                <a:latin typeface="Noto Sans CJK JP Regular"/>
                <a:cs typeface="Noto Sans CJK JP Regular"/>
              </a:rPr>
              <a:t>터득해</a:t>
            </a:r>
            <a:r>
              <a:rPr dirty="0" sz="7400" spc="-780">
                <a:latin typeface="Noto Sans CJK JP Regular"/>
                <a:cs typeface="Noto Sans CJK JP Regular"/>
              </a:rPr>
              <a:t> </a:t>
            </a:r>
            <a:r>
              <a:rPr dirty="0" sz="7400" spc="-695">
                <a:latin typeface="Noto Sans CJK JP Regular"/>
                <a:cs typeface="Noto Sans CJK JP Regular"/>
              </a:rPr>
              <a:t>나간다.</a:t>
            </a:r>
            <a:endParaRPr sz="7400">
              <a:latin typeface="Noto Sans CJK JP Regular"/>
              <a:cs typeface="Noto Sans CJK JP Regular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0" y="0"/>
                </a:moveTo>
                <a:lnTo>
                  <a:pt x="20104099" y="0"/>
                </a:lnTo>
                <a:lnTo>
                  <a:pt x="20104099" y="11308556"/>
                </a:lnTo>
                <a:lnTo>
                  <a:pt x="0" y="11308556"/>
                </a:lnTo>
                <a:lnTo>
                  <a:pt x="0" y="0"/>
                </a:lnTo>
                <a:close/>
              </a:path>
            </a:pathLst>
          </a:custGeom>
          <a:solidFill>
            <a:srgbClr val="43A5B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966236" y="1746408"/>
            <a:ext cx="12190730" cy="155892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050" spc="-1065">
                <a:solidFill>
                  <a:srgbClr val="FFFFFF"/>
                </a:solidFill>
              </a:rPr>
              <a:t>과적합으로 </a:t>
            </a:r>
            <a:r>
              <a:rPr dirty="0" sz="10050" spc="-1050">
                <a:solidFill>
                  <a:srgbClr val="FFFFFF"/>
                </a:solidFill>
              </a:rPr>
              <a:t>융통성이</a:t>
            </a:r>
            <a:r>
              <a:rPr dirty="0" sz="10050" spc="-680">
                <a:solidFill>
                  <a:srgbClr val="FFFFFF"/>
                </a:solidFill>
              </a:rPr>
              <a:t> </a:t>
            </a:r>
            <a:r>
              <a:rPr dirty="0" sz="10050" spc="-760">
                <a:solidFill>
                  <a:srgbClr val="FFFFFF"/>
                </a:solidFill>
              </a:rPr>
              <a:t>없다.</a:t>
            </a:r>
            <a:endParaRPr sz="10050"/>
          </a:p>
        </p:txBody>
      </p:sp>
      <p:sp>
        <p:nvSpPr>
          <p:cNvPr id="4" name="object 4"/>
          <p:cNvSpPr/>
          <p:nvPr/>
        </p:nvSpPr>
        <p:spPr>
          <a:xfrm>
            <a:off x="9710253" y="4458223"/>
            <a:ext cx="681430" cy="155157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3987178" y="1254276"/>
            <a:ext cx="1368425" cy="7797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950" spc="-315">
                <a:solidFill>
                  <a:srgbClr val="1E525B"/>
                </a:solidFill>
                <a:latin typeface="Noto Sans CJK JP Regular"/>
                <a:cs typeface="Noto Sans CJK JP Regular"/>
              </a:rPr>
              <a:t>문제?</a:t>
            </a:r>
            <a:endParaRPr sz="4950">
              <a:latin typeface="Noto Sans CJK JP Regular"/>
              <a:cs typeface="Noto Sans CJK JP Regular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107563" y="5997588"/>
            <a:ext cx="9909175" cy="349567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426210">
              <a:lnSpc>
                <a:spcPts val="4705"/>
              </a:lnSpc>
              <a:spcBef>
                <a:spcPts val="95"/>
              </a:spcBef>
            </a:pPr>
            <a:r>
              <a:rPr dirty="0" sz="4950" spc="-370">
                <a:solidFill>
                  <a:srgbClr val="1E525B"/>
                </a:solidFill>
                <a:latin typeface="Noto Sans CJK JP Regular"/>
                <a:cs typeface="Noto Sans CJK JP Regular"/>
              </a:rPr>
              <a:t>해결!</a:t>
            </a:r>
            <a:endParaRPr sz="4950">
              <a:latin typeface="Noto Sans CJK JP Regular"/>
              <a:cs typeface="Noto Sans CJK JP Regular"/>
            </a:endParaRPr>
          </a:p>
          <a:p>
            <a:pPr marL="1478280">
              <a:lnSpc>
                <a:spcPts val="10690"/>
              </a:lnSpc>
            </a:pPr>
            <a:r>
              <a:rPr dirty="0" sz="10050" spc="-484">
                <a:solidFill>
                  <a:srgbClr val="FFFFFF"/>
                </a:solidFill>
                <a:latin typeface="Noto Sans CJK JP Regular"/>
                <a:cs typeface="Noto Sans CJK JP Regular"/>
              </a:rPr>
              <a:t>DropOut으로</a:t>
            </a:r>
            <a:endParaRPr sz="10050">
              <a:latin typeface="Noto Sans CJK JP Regular"/>
              <a:cs typeface="Noto Sans CJK JP Regular"/>
            </a:endParaRPr>
          </a:p>
          <a:p>
            <a:pPr algn="ctr" marR="17780">
              <a:lnSpc>
                <a:spcPts val="11925"/>
              </a:lnSpc>
            </a:pPr>
            <a:r>
              <a:rPr dirty="0" sz="10050" spc="-1050">
                <a:solidFill>
                  <a:srgbClr val="FFFFFF"/>
                </a:solidFill>
                <a:latin typeface="Noto Sans CJK JP Regular"/>
                <a:cs typeface="Noto Sans CJK JP Regular"/>
              </a:rPr>
              <a:t>유연성을</a:t>
            </a:r>
            <a:r>
              <a:rPr dirty="0" sz="10050" spc="-925">
                <a:solidFill>
                  <a:srgbClr val="FFFFFF"/>
                </a:solidFill>
                <a:latin typeface="Noto Sans CJK JP Regular"/>
                <a:cs typeface="Noto Sans CJK JP Regular"/>
              </a:rPr>
              <a:t> </a:t>
            </a:r>
            <a:r>
              <a:rPr dirty="0" sz="10050" spc="-940">
                <a:solidFill>
                  <a:srgbClr val="FFFFFF"/>
                </a:solidFill>
                <a:latin typeface="Noto Sans CJK JP Regular"/>
                <a:cs typeface="Noto Sans CJK JP Regular"/>
              </a:rPr>
              <a:t>획득시킨다.</a:t>
            </a:r>
            <a:endParaRPr sz="10050">
              <a:latin typeface="Noto Sans CJK JP Regular"/>
              <a:cs typeface="Noto Sans CJK JP Regular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0" y="0"/>
                </a:moveTo>
                <a:lnTo>
                  <a:pt x="20104099" y="0"/>
                </a:lnTo>
                <a:lnTo>
                  <a:pt x="20104099" y="11308556"/>
                </a:lnTo>
                <a:lnTo>
                  <a:pt x="0" y="11308556"/>
                </a:lnTo>
                <a:lnTo>
                  <a:pt x="0" y="0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432039" y="2793497"/>
            <a:ext cx="3564254" cy="1093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7000" spc="-925">
                <a:solidFill>
                  <a:srgbClr val="FFFFFF"/>
                </a:solidFill>
                <a:latin typeface="Noto Sans CJK JP Regular"/>
                <a:cs typeface="Noto Sans CJK JP Regular"/>
              </a:rPr>
              <a:t>학습잘되고</a:t>
            </a:r>
            <a:endParaRPr sz="7000">
              <a:latin typeface="Noto Sans CJK JP Regular"/>
              <a:cs typeface="Noto Sans CJK JP Regula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432039" y="7829993"/>
            <a:ext cx="5372735" cy="1093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7000" spc="-835">
                <a:solidFill>
                  <a:srgbClr val="FFFFFF"/>
                </a:solidFill>
                <a:latin typeface="Noto Sans CJK JP Regular"/>
                <a:cs typeface="Noto Sans CJK JP Regular"/>
              </a:rPr>
              <a:t>융통성도</a:t>
            </a:r>
            <a:r>
              <a:rPr dirty="0" sz="7000" spc="-925">
                <a:solidFill>
                  <a:srgbClr val="FFFFFF"/>
                </a:solidFill>
                <a:latin typeface="Noto Sans CJK JP Regular"/>
                <a:cs typeface="Noto Sans CJK JP Regular"/>
              </a:rPr>
              <a:t> </a:t>
            </a:r>
            <a:r>
              <a:rPr dirty="0" sz="7000" spc="-725">
                <a:solidFill>
                  <a:srgbClr val="FFFFFF"/>
                </a:solidFill>
                <a:latin typeface="Noto Sans CJK JP Regular"/>
                <a:cs typeface="Noto Sans CJK JP Regular"/>
              </a:rPr>
              <a:t>생겼다!</a:t>
            </a:r>
            <a:endParaRPr sz="7000">
              <a:latin typeface="Noto Sans CJK JP Regular"/>
              <a:cs typeface="Noto Sans CJK JP Regula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301244" y="2029122"/>
            <a:ext cx="2062480" cy="7797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950" spc="-560">
                <a:solidFill>
                  <a:srgbClr val="FFFFFF"/>
                </a:solidFill>
                <a:latin typeface="Noto Sans CJK JP Regular"/>
                <a:cs typeface="Noto Sans CJK JP Regular"/>
              </a:rPr>
              <a:t>덜하거나</a:t>
            </a:r>
            <a:endParaRPr sz="4950">
              <a:latin typeface="Noto Sans CJK JP Regular"/>
              <a:cs typeface="Noto Sans CJK JP Regular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301244" y="7065618"/>
            <a:ext cx="2062480" cy="7797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950" spc="-560">
                <a:solidFill>
                  <a:srgbClr val="FFFFFF"/>
                </a:solidFill>
                <a:latin typeface="Noto Sans CJK JP Regular"/>
                <a:cs typeface="Noto Sans CJK JP Regular"/>
              </a:rPr>
              <a:t>과하거나</a:t>
            </a:r>
            <a:endParaRPr sz="4950">
              <a:latin typeface="Noto Sans CJK JP Regular"/>
              <a:cs typeface="Noto Sans CJK JP Regular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432039" y="5264626"/>
            <a:ext cx="3697604" cy="1093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7000" spc="-745">
                <a:solidFill>
                  <a:srgbClr val="FFFFFF"/>
                </a:solidFill>
                <a:latin typeface="Noto Sans CJK JP Regular"/>
                <a:cs typeface="Noto Sans CJK JP Regular"/>
              </a:rPr>
              <a:t>이젠</a:t>
            </a:r>
            <a:r>
              <a:rPr dirty="0" sz="7000" spc="-930">
                <a:solidFill>
                  <a:srgbClr val="FFFFFF"/>
                </a:solidFill>
                <a:latin typeface="Noto Sans CJK JP Regular"/>
                <a:cs typeface="Noto Sans CJK JP Regular"/>
              </a:rPr>
              <a:t> </a:t>
            </a:r>
            <a:r>
              <a:rPr dirty="0" sz="7000" spc="-925">
                <a:solidFill>
                  <a:srgbClr val="FFFFFF"/>
                </a:solidFill>
                <a:latin typeface="Noto Sans CJK JP Regular"/>
                <a:cs typeface="Noto Sans CJK JP Regular"/>
              </a:rPr>
              <a:t>빠르고</a:t>
            </a:r>
            <a:endParaRPr sz="7000">
              <a:latin typeface="Noto Sans CJK JP Regular"/>
              <a:cs typeface="Noto Sans CJK JP Regular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809192" y="2534866"/>
            <a:ext cx="6870065" cy="646493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9900" spc="-215">
                <a:solidFill>
                  <a:srgbClr val="FF7F79"/>
                </a:solidFill>
                <a:latin typeface="Noto Sans CJK JP Regular"/>
                <a:cs typeface="Noto Sans CJK JP Regular"/>
              </a:rPr>
              <a:t>Underfitting</a:t>
            </a:r>
            <a:endParaRPr sz="9900">
              <a:latin typeface="Noto Sans CJK JP Regular"/>
              <a:cs typeface="Noto Sans CJK JP Regular"/>
            </a:endParaRPr>
          </a:p>
          <a:p>
            <a:pPr algn="ctr" marL="4170045">
              <a:lnSpc>
                <a:spcPts val="4960"/>
              </a:lnSpc>
              <a:spcBef>
                <a:spcPts val="3519"/>
              </a:spcBef>
            </a:pPr>
            <a:r>
              <a:rPr dirty="0" sz="4950" spc="-560">
                <a:solidFill>
                  <a:srgbClr val="FFFFFF"/>
                </a:solidFill>
                <a:latin typeface="Noto Sans CJK JP Regular"/>
                <a:cs typeface="Noto Sans CJK JP Regular"/>
              </a:rPr>
              <a:t>느리거나</a:t>
            </a:r>
            <a:endParaRPr sz="4950">
              <a:latin typeface="Noto Sans CJK JP Regular"/>
              <a:cs typeface="Noto Sans CJK JP Regular"/>
            </a:endParaRPr>
          </a:p>
          <a:p>
            <a:pPr algn="ctr" marL="4046854">
              <a:lnSpc>
                <a:spcPts val="10900"/>
              </a:lnSpc>
            </a:pPr>
            <a:r>
              <a:rPr dirty="0" sz="9900" spc="-315">
                <a:solidFill>
                  <a:srgbClr val="FF7F79"/>
                </a:solidFill>
                <a:latin typeface="Noto Sans CJK JP Regular"/>
                <a:cs typeface="Noto Sans CJK JP Regular"/>
              </a:rPr>
              <a:t>Slow</a:t>
            </a:r>
            <a:endParaRPr sz="9900">
              <a:latin typeface="Noto Sans CJK JP Regular"/>
              <a:cs typeface="Noto Sans CJK JP Regular"/>
            </a:endParaRPr>
          </a:p>
          <a:p>
            <a:pPr marL="725805">
              <a:lnSpc>
                <a:spcPct val="100000"/>
              </a:lnSpc>
              <a:spcBef>
                <a:spcPts val="7570"/>
              </a:spcBef>
            </a:pPr>
            <a:r>
              <a:rPr dirty="0" sz="9900" spc="-150">
                <a:solidFill>
                  <a:srgbClr val="FF7F79"/>
                </a:solidFill>
                <a:latin typeface="Noto Sans CJK JP Regular"/>
                <a:cs typeface="Noto Sans CJK JP Regular"/>
              </a:rPr>
              <a:t>Overfitting</a:t>
            </a:r>
            <a:endParaRPr sz="9900">
              <a:latin typeface="Noto Sans CJK JP Regular"/>
              <a:cs typeface="Noto Sans CJK JP Regular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6699137" y="11383"/>
            <a:ext cx="6760845" cy="1529715"/>
          </a:xfrm>
          <a:prstGeom prst="rect"/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9850" spc="-1040">
                <a:solidFill>
                  <a:srgbClr val="44A5B6"/>
                </a:solidFill>
              </a:rPr>
              <a:t>문제 해결</a:t>
            </a:r>
            <a:r>
              <a:rPr dirty="0" sz="9850" spc="-1475">
                <a:solidFill>
                  <a:srgbClr val="44A5B6"/>
                </a:solidFill>
              </a:rPr>
              <a:t> </a:t>
            </a:r>
            <a:r>
              <a:rPr dirty="0" sz="9850" spc="-915">
                <a:solidFill>
                  <a:srgbClr val="44A5B6"/>
                </a:solidFill>
              </a:rPr>
              <a:t>완료!</a:t>
            </a:r>
            <a:endParaRPr sz="985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180615" y="4751552"/>
            <a:ext cx="2374900" cy="115633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7400" spc="-455">
                <a:solidFill>
                  <a:srgbClr val="44A5B6"/>
                </a:solidFill>
                <a:latin typeface="Noto Sans CJK JP Regular"/>
                <a:cs typeface="Noto Sans CJK JP Regular"/>
              </a:rPr>
              <a:t>Adam</a:t>
            </a:r>
            <a:endParaRPr sz="7400">
              <a:latin typeface="Noto Sans CJK JP Regular"/>
              <a:cs typeface="Noto Sans CJK JP Regular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505517" y="6531602"/>
            <a:ext cx="2374900" cy="115633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7400" spc="-455">
                <a:solidFill>
                  <a:srgbClr val="44A5B6"/>
                </a:solidFill>
                <a:latin typeface="Noto Sans CJK JP Regular"/>
                <a:cs typeface="Noto Sans CJK JP Regular"/>
              </a:rPr>
              <a:t>Adam</a:t>
            </a:r>
            <a:endParaRPr sz="7400">
              <a:latin typeface="Noto Sans CJK JP Regular"/>
              <a:cs typeface="Noto Sans CJK JP Regula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144059" y="6782904"/>
            <a:ext cx="7538084" cy="115633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7400" spc="-260">
                <a:solidFill>
                  <a:srgbClr val="44A5B6"/>
                </a:solidFill>
                <a:latin typeface="Noto Sans CJK JP Regular"/>
                <a:cs typeface="Noto Sans CJK JP Regular"/>
              </a:rPr>
              <a:t>Vanishing</a:t>
            </a:r>
            <a:r>
              <a:rPr dirty="0" sz="7400" spc="-810">
                <a:solidFill>
                  <a:srgbClr val="44A5B6"/>
                </a:solidFill>
                <a:latin typeface="Noto Sans CJK JP Regular"/>
                <a:cs typeface="Noto Sans CJK JP Regular"/>
              </a:rPr>
              <a:t> </a:t>
            </a:r>
            <a:r>
              <a:rPr dirty="0" sz="7400" spc="-325">
                <a:solidFill>
                  <a:srgbClr val="44A5B6"/>
                </a:solidFill>
                <a:latin typeface="Noto Sans CJK JP Regular"/>
                <a:cs typeface="Noto Sans CJK JP Regular"/>
              </a:rPr>
              <a:t>gradient</a:t>
            </a:r>
            <a:endParaRPr sz="7400">
              <a:latin typeface="Noto Sans CJK JP Regular"/>
              <a:cs typeface="Noto Sans CJK JP Regula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118033" y="8833104"/>
            <a:ext cx="5343525" cy="113411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7250" spc="-285">
                <a:solidFill>
                  <a:srgbClr val="44A5B6"/>
                </a:solidFill>
                <a:latin typeface="Noto Sans CJK JP Regular"/>
                <a:cs typeface="Noto Sans CJK JP Regular"/>
              </a:rPr>
              <a:t>LearningRate</a:t>
            </a:r>
            <a:endParaRPr sz="7250">
              <a:latin typeface="Noto Sans CJK JP Regular"/>
              <a:cs typeface="Noto Sans CJK JP Regular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40150" y="2343249"/>
            <a:ext cx="11043285" cy="306197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3896995">
              <a:lnSpc>
                <a:spcPct val="100000"/>
              </a:lnSpc>
              <a:spcBef>
                <a:spcPts val="120"/>
              </a:spcBef>
              <a:tabLst>
                <a:tab pos="9247505" algn="l"/>
              </a:tabLst>
            </a:pPr>
            <a:r>
              <a:rPr dirty="0" sz="7400" spc="-270">
                <a:solidFill>
                  <a:srgbClr val="44A5B6"/>
                </a:solidFill>
                <a:latin typeface="Noto Sans CJK JP Regular"/>
                <a:cs typeface="Noto Sans CJK JP Regular"/>
              </a:rPr>
              <a:t>ReLU	</a:t>
            </a:r>
            <a:r>
              <a:rPr dirty="0" sz="7400" spc="-260">
                <a:solidFill>
                  <a:srgbClr val="44A5B6"/>
                </a:solidFill>
                <a:latin typeface="Noto Sans CJK JP Regular"/>
                <a:cs typeface="Noto Sans CJK JP Regular"/>
              </a:rPr>
              <a:t>SGD</a:t>
            </a:r>
            <a:endParaRPr sz="7400">
              <a:latin typeface="Noto Sans CJK JP Regular"/>
              <a:cs typeface="Noto Sans CJK JP Regular"/>
            </a:endParaRPr>
          </a:p>
          <a:p>
            <a:pPr marL="12700">
              <a:lnSpc>
                <a:spcPct val="100000"/>
              </a:lnSpc>
              <a:spcBef>
                <a:spcPts val="6125"/>
              </a:spcBef>
              <a:tabLst>
                <a:tab pos="6671945" algn="l"/>
              </a:tabLst>
            </a:pPr>
            <a:r>
              <a:rPr dirty="0" sz="7400" spc="-240">
                <a:solidFill>
                  <a:srgbClr val="44A5B6"/>
                </a:solidFill>
                <a:latin typeface="Noto Sans CJK JP Regular"/>
                <a:cs typeface="Noto Sans CJK JP Regular"/>
              </a:rPr>
              <a:t>mini-batch	</a:t>
            </a:r>
            <a:r>
              <a:rPr dirty="0" baseline="-9384" sz="11100" spc="-442">
                <a:solidFill>
                  <a:srgbClr val="44A5B6"/>
                </a:solidFill>
                <a:latin typeface="Noto Sans CJK JP Regular"/>
                <a:cs typeface="Noto Sans CJK JP Regular"/>
              </a:rPr>
              <a:t>DropOut</a:t>
            </a:r>
            <a:endParaRPr baseline="-9384" sz="11100">
              <a:latin typeface="Noto Sans CJK JP Regular"/>
              <a:cs typeface="Noto Sans CJK JP Regular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4761719" y="2667846"/>
            <a:ext cx="3713479" cy="115633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7400" spc="-405">
                <a:solidFill>
                  <a:srgbClr val="44A5B6"/>
                </a:solidFill>
                <a:latin typeface="Noto Sans CJK JP Regular"/>
                <a:cs typeface="Noto Sans CJK JP Regular"/>
              </a:rPr>
              <a:t>RmsProp</a:t>
            </a:r>
            <a:endParaRPr sz="7400">
              <a:latin typeface="Noto Sans CJK JP Regular"/>
              <a:cs typeface="Noto Sans CJK JP Regular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568403" y="11383"/>
            <a:ext cx="17013555" cy="1529715"/>
          </a:xfrm>
          <a:prstGeom prst="rect"/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9850" spc="-1165"/>
              <a:t>딥러닝을 가능하게 </a:t>
            </a:r>
            <a:r>
              <a:rPr dirty="0" sz="9850" spc="-795"/>
              <a:t>한 </a:t>
            </a:r>
            <a:r>
              <a:rPr dirty="0" sz="9850" spc="-1165"/>
              <a:t>개념들을</a:t>
            </a:r>
            <a:r>
              <a:rPr dirty="0" sz="9850" spc="-1805"/>
              <a:t> </a:t>
            </a:r>
            <a:r>
              <a:rPr dirty="0" sz="9850" spc="-1010"/>
              <a:t>배웠다!</a:t>
            </a:r>
            <a:endParaRPr sz="9850"/>
          </a:p>
        </p:txBody>
      </p:sp>
      <p:sp>
        <p:nvSpPr>
          <p:cNvPr id="9" name="object 9"/>
          <p:cNvSpPr txBox="1"/>
          <p:nvPr/>
        </p:nvSpPr>
        <p:spPr>
          <a:xfrm>
            <a:off x="14154407" y="9138853"/>
            <a:ext cx="2799715" cy="115633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7400" spc="-725">
                <a:solidFill>
                  <a:srgbClr val="44A5B6"/>
                </a:solidFill>
                <a:latin typeface="Noto Sans CJK JP Regular"/>
                <a:cs typeface="Noto Sans CJK JP Regular"/>
              </a:rPr>
              <a:t>등등등~</a:t>
            </a:r>
            <a:endParaRPr sz="7400">
              <a:latin typeface="Noto Sans CJK JP Regular"/>
              <a:cs typeface="Noto Sans CJK JP Regular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50560" y="238601"/>
            <a:ext cx="14234794" cy="143319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9200" spc="-869">
                <a:solidFill>
                  <a:srgbClr val="000000"/>
                </a:solidFill>
              </a:rPr>
              <a:t>일단 </a:t>
            </a:r>
            <a:r>
              <a:rPr dirty="0" sz="9200" spc="-950">
                <a:solidFill>
                  <a:srgbClr val="000000"/>
                </a:solidFill>
              </a:rPr>
              <a:t>단어들부터 </a:t>
            </a:r>
            <a:r>
              <a:rPr dirty="0" sz="9200" spc="-915">
                <a:solidFill>
                  <a:srgbClr val="000000"/>
                </a:solidFill>
              </a:rPr>
              <a:t>보통이</a:t>
            </a:r>
            <a:r>
              <a:rPr dirty="0" sz="9200" spc="-565">
                <a:solidFill>
                  <a:srgbClr val="000000"/>
                </a:solidFill>
              </a:rPr>
              <a:t> </a:t>
            </a:r>
            <a:r>
              <a:rPr dirty="0" sz="9200" spc="-810">
                <a:solidFill>
                  <a:srgbClr val="000000"/>
                </a:solidFill>
              </a:rPr>
              <a:t>아닙니다.</a:t>
            </a:r>
            <a:endParaRPr sz="9200"/>
          </a:p>
        </p:txBody>
      </p:sp>
      <p:sp>
        <p:nvSpPr>
          <p:cNvPr id="3" name="object 3"/>
          <p:cNvSpPr txBox="1"/>
          <p:nvPr/>
        </p:nvSpPr>
        <p:spPr>
          <a:xfrm>
            <a:off x="3913882" y="4573547"/>
            <a:ext cx="1979930" cy="103060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600" spc="-270">
                <a:latin typeface="Noto Sans CJK JP Regular"/>
                <a:cs typeface="Noto Sans CJK JP Regular"/>
              </a:rPr>
              <a:t>Re</a:t>
            </a:r>
            <a:r>
              <a:rPr dirty="0" sz="6600" spc="-120">
                <a:latin typeface="Noto Sans CJK JP Regular"/>
                <a:cs typeface="Noto Sans CJK JP Regular"/>
              </a:rPr>
              <a:t>L</a:t>
            </a:r>
            <a:r>
              <a:rPr dirty="0" sz="6600" spc="-155">
                <a:latin typeface="Noto Sans CJK JP Regular"/>
                <a:cs typeface="Noto Sans CJK JP Regular"/>
              </a:rPr>
              <a:t>U</a:t>
            </a:r>
            <a:endParaRPr sz="6600">
              <a:latin typeface="Noto Sans CJK JP Regular"/>
              <a:cs typeface="Noto Sans CJK JP Regula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960909" y="3610226"/>
            <a:ext cx="3234055" cy="103060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600" spc="-204">
                <a:latin typeface="Noto Sans CJK JP Regular"/>
                <a:cs typeface="Noto Sans CJK JP Regular"/>
              </a:rPr>
              <a:t>DropOut</a:t>
            </a:r>
            <a:endParaRPr sz="6600">
              <a:latin typeface="Noto Sans CJK JP Regular"/>
              <a:cs typeface="Noto Sans CJK JP Regula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102236" y="5463573"/>
            <a:ext cx="4360545" cy="103060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600" spc="-200">
                <a:latin typeface="Noto Sans CJK JP Regular"/>
                <a:cs typeface="Noto Sans CJK JP Regular"/>
              </a:rPr>
              <a:t>MaxPooling</a:t>
            </a:r>
            <a:endParaRPr sz="6600">
              <a:latin typeface="Noto Sans CJK JP Regular"/>
              <a:cs typeface="Noto Sans CJK JP Regular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3096848" y="3082494"/>
            <a:ext cx="3479800" cy="2627630"/>
          </a:xfrm>
          <a:prstGeom prst="rect">
            <a:avLst/>
          </a:prstGeom>
        </p:spPr>
        <p:txBody>
          <a:bodyPr wrap="square" lIns="0" tIns="62865" rIns="0" bIns="0" rtlCol="0" vert="horz">
            <a:spAutoFit/>
          </a:bodyPr>
          <a:lstStyle/>
          <a:p>
            <a:pPr algn="ctr" marL="12065" marR="13970">
              <a:lnSpc>
                <a:spcPts val="6759"/>
              </a:lnSpc>
              <a:spcBef>
                <a:spcPts val="495"/>
              </a:spcBef>
            </a:pPr>
            <a:r>
              <a:rPr dirty="0" sz="5800" spc="-130">
                <a:latin typeface="Noto Sans CJK JP Regular"/>
                <a:cs typeface="Noto Sans CJK JP Regular"/>
              </a:rPr>
              <a:t>Stochastic  </a:t>
            </a:r>
            <a:r>
              <a:rPr dirty="0" sz="5800" spc="-175">
                <a:latin typeface="Noto Sans CJK JP Regular"/>
                <a:cs typeface="Noto Sans CJK JP Regular"/>
              </a:rPr>
              <a:t>Gradient  </a:t>
            </a:r>
            <a:r>
              <a:rPr dirty="0" sz="5800" spc="-155">
                <a:latin typeface="Noto Sans CJK JP Regular"/>
                <a:cs typeface="Noto Sans CJK JP Regular"/>
              </a:rPr>
              <a:t>Decent</a:t>
            </a:r>
            <a:endParaRPr sz="5800">
              <a:latin typeface="Noto Sans CJK JP Regular"/>
              <a:cs typeface="Noto Sans CJK JP Regular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971441" y="6998604"/>
            <a:ext cx="4453890" cy="1010919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6450" spc="-210">
                <a:latin typeface="Noto Sans CJK JP Regular"/>
                <a:cs typeface="Noto Sans CJK JP Regular"/>
              </a:rPr>
              <a:t>Convolution</a:t>
            </a:r>
            <a:endParaRPr sz="6450">
              <a:latin typeface="Noto Sans CJK JP Regular"/>
              <a:cs typeface="Noto Sans CJK JP Regular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2803663" y="7411157"/>
            <a:ext cx="3206750" cy="103060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600" spc="-5">
                <a:latin typeface="Noto Sans CJK JP Regular"/>
                <a:cs typeface="Noto Sans CJK JP Regular"/>
              </a:rPr>
              <a:t>SoftMax</a:t>
            </a:r>
            <a:endParaRPr sz="6600">
              <a:latin typeface="Noto Sans CJK JP Regular"/>
              <a:cs typeface="Noto Sans CJK JP Regular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97710" y="2576750"/>
            <a:ext cx="16149955" cy="4514215"/>
          </a:xfrm>
          <a:prstGeom prst="rect"/>
        </p:spPr>
        <p:txBody>
          <a:bodyPr wrap="square" lIns="0" tIns="15240" rIns="0" bIns="0" rtlCol="0" vert="horz">
            <a:spAutoFit/>
          </a:bodyPr>
          <a:lstStyle/>
          <a:p>
            <a:pPr algn="ctr" marR="23495">
              <a:lnSpc>
                <a:spcPct val="100000"/>
              </a:lnSpc>
              <a:spcBef>
                <a:spcPts val="120"/>
              </a:spcBef>
            </a:pPr>
            <a:r>
              <a:rPr dirty="0" sz="9850" spc="-1040"/>
              <a:t>깊은 </a:t>
            </a:r>
            <a:r>
              <a:rPr dirty="0" sz="9850" spc="-1165"/>
              <a:t>뉴럴넷의 </a:t>
            </a:r>
            <a:r>
              <a:rPr dirty="0" sz="9850" spc="-1125"/>
              <a:t>학습이</a:t>
            </a:r>
            <a:r>
              <a:rPr dirty="0" sz="9850" spc="-1485"/>
              <a:t> </a:t>
            </a:r>
            <a:r>
              <a:rPr dirty="0" sz="9850" spc="-1110"/>
              <a:t>가능해졌다.</a:t>
            </a:r>
            <a:endParaRPr sz="9850"/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0150">
              <a:latin typeface="Times New Roman"/>
              <a:cs typeface="Times New Roman"/>
            </a:endParaRPr>
          </a:p>
          <a:p>
            <a:pPr algn="ctr" marR="41910">
              <a:lnSpc>
                <a:spcPct val="100000"/>
              </a:lnSpc>
            </a:pPr>
            <a:r>
              <a:rPr dirty="0" sz="9850" spc="-1040"/>
              <a:t>이제 </a:t>
            </a:r>
            <a:r>
              <a:rPr dirty="0" sz="9850" spc="-1165"/>
              <a:t>이것들을 </a:t>
            </a:r>
            <a:r>
              <a:rPr dirty="0" sz="9850" spc="-795"/>
              <a:t>잘</a:t>
            </a:r>
            <a:r>
              <a:rPr dirty="0" sz="9850" spc="-1789"/>
              <a:t> </a:t>
            </a:r>
            <a:r>
              <a:rPr dirty="0" sz="9850" spc="-1125"/>
              <a:t>쌓아서 </a:t>
            </a:r>
            <a:r>
              <a:rPr dirty="0" sz="9850" spc="-1040"/>
              <a:t>일을 </a:t>
            </a:r>
            <a:r>
              <a:rPr dirty="0" sz="9850" spc="-1025"/>
              <a:t>해보자.</a:t>
            </a:r>
            <a:endParaRPr sz="9850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68403" y="817641"/>
            <a:ext cx="17013555" cy="1529715"/>
          </a:xfrm>
          <a:prstGeom prst="rect"/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9850" spc="-1125"/>
              <a:t>문제의 유형에 </a:t>
            </a:r>
            <a:r>
              <a:rPr dirty="0" sz="9850" spc="-1040"/>
              <a:t>따라 </a:t>
            </a:r>
            <a:r>
              <a:rPr dirty="0" sz="9850" spc="-1125"/>
              <a:t>적절한</a:t>
            </a:r>
            <a:r>
              <a:rPr dirty="0" sz="9850" spc="-1650"/>
              <a:t> </a:t>
            </a:r>
            <a:r>
              <a:rPr dirty="0" sz="9850" spc="-1100"/>
              <a:t>아키텍쳐를!</a:t>
            </a:r>
            <a:endParaRPr sz="9850"/>
          </a:p>
        </p:txBody>
      </p:sp>
      <p:sp>
        <p:nvSpPr>
          <p:cNvPr id="3" name="object 3"/>
          <p:cNvSpPr txBox="1"/>
          <p:nvPr/>
        </p:nvSpPr>
        <p:spPr>
          <a:xfrm>
            <a:off x="678378" y="3536930"/>
            <a:ext cx="5998210" cy="409892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 marR="31750">
              <a:lnSpc>
                <a:spcPts val="9355"/>
              </a:lnSpc>
              <a:spcBef>
                <a:spcPts val="95"/>
              </a:spcBef>
            </a:pPr>
            <a:r>
              <a:rPr dirty="0" sz="8250" spc="-994">
                <a:solidFill>
                  <a:srgbClr val="53585F"/>
                </a:solidFill>
                <a:latin typeface="Noto Sans CJK JP Regular"/>
                <a:cs typeface="Noto Sans CJK JP Regular"/>
              </a:rPr>
              <a:t>스냅샷성</a:t>
            </a:r>
            <a:r>
              <a:rPr dirty="0" sz="8250" spc="-1095">
                <a:solidFill>
                  <a:srgbClr val="53585F"/>
                </a:solidFill>
                <a:latin typeface="Noto Sans CJK JP Regular"/>
                <a:cs typeface="Noto Sans CJK JP Regular"/>
              </a:rPr>
              <a:t> </a:t>
            </a:r>
            <a:r>
              <a:rPr dirty="0" sz="8250" spc="-1100">
                <a:solidFill>
                  <a:srgbClr val="53585F"/>
                </a:solidFill>
                <a:latin typeface="Noto Sans CJK JP Regular"/>
                <a:cs typeface="Noto Sans CJK JP Regular"/>
              </a:rPr>
              <a:t>데이터</a:t>
            </a:r>
            <a:endParaRPr sz="8250">
              <a:latin typeface="Noto Sans CJK JP Regular"/>
              <a:cs typeface="Noto Sans CJK JP Regular"/>
            </a:endParaRPr>
          </a:p>
          <a:p>
            <a:pPr algn="ctr" marR="34290">
              <a:lnSpc>
                <a:spcPts val="5515"/>
              </a:lnSpc>
            </a:pPr>
            <a:r>
              <a:rPr dirty="0" sz="5050" spc="-254">
                <a:solidFill>
                  <a:srgbClr val="A6AAA9"/>
                </a:solidFill>
                <a:latin typeface="Noto Sans CJK JP Regular"/>
                <a:cs typeface="Noto Sans CJK JP Regular"/>
              </a:rPr>
              <a:t>snapshot</a:t>
            </a:r>
            <a:endParaRPr sz="5050">
              <a:latin typeface="Noto Sans CJK JP Regular"/>
              <a:cs typeface="Noto Sans CJK JP Regular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6350">
              <a:latin typeface="Times New Roman"/>
              <a:cs typeface="Times New Roman"/>
            </a:endParaRPr>
          </a:p>
          <a:p>
            <a:pPr algn="ctr" marR="31750">
              <a:lnSpc>
                <a:spcPct val="100000"/>
              </a:lnSpc>
              <a:spcBef>
                <a:spcPts val="5"/>
              </a:spcBef>
            </a:pPr>
            <a:r>
              <a:rPr dirty="0" sz="8250" spc="-994">
                <a:solidFill>
                  <a:srgbClr val="53585F"/>
                </a:solidFill>
                <a:latin typeface="Noto Sans CJK JP Regular"/>
                <a:cs typeface="Noto Sans CJK JP Regular"/>
              </a:rPr>
              <a:t>시퀀스성</a:t>
            </a:r>
            <a:r>
              <a:rPr dirty="0" sz="8250" spc="-1095">
                <a:solidFill>
                  <a:srgbClr val="53585F"/>
                </a:solidFill>
                <a:latin typeface="Noto Sans CJK JP Regular"/>
                <a:cs typeface="Noto Sans CJK JP Regular"/>
              </a:rPr>
              <a:t> </a:t>
            </a:r>
            <a:r>
              <a:rPr dirty="0" sz="8250" spc="-1100">
                <a:solidFill>
                  <a:srgbClr val="53585F"/>
                </a:solidFill>
                <a:latin typeface="Noto Sans CJK JP Regular"/>
                <a:cs typeface="Noto Sans CJK JP Regular"/>
              </a:rPr>
              <a:t>데이터</a:t>
            </a:r>
            <a:endParaRPr sz="8250">
              <a:latin typeface="Noto Sans CJK JP Regular"/>
              <a:cs typeface="Noto Sans CJK JP Regula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353720" y="7373462"/>
            <a:ext cx="2626360" cy="7994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5050" spc="-295">
                <a:solidFill>
                  <a:srgbClr val="A6AAA9"/>
                </a:solidFill>
                <a:latin typeface="Noto Sans CJK JP Regular"/>
                <a:cs typeface="Noto Sans CJK JP Regular"/>
              </a:rPr>
              <a:t>sequen</a:t>
            </a:r>
            <a:r>
              <a:rPr dirty="0" sz="5050" spc="-320">
                <a:solidFill>
                  <a:srgbClr val="A6AAA9"/>
                </a:solidFill>
                <a:latin typeface="Noto Sans CJK JP Regular"/>
                <a:cs typeface="Noto Sans CJK JP Regular"/>
              </a:rPr>
              <a:t>c</a:t>
            </a:r>
            <a:r>
              <a:rPr dirty="0" sz="5050" spc="-70">
                <a:solidFill>
                  <a:srgbClr val="A6AAA9"/>
                </a:solidFill>
                <a:latin typeface="Noto Sans CJK JP Regular"/>
                <a:cs typeface="Noto Sans CJK JP Regular"/>
              </a:rPr>
              <a:t>e</a:t>
            </a:r>
            <a:endParaRPr sz="5050">
              <a:latin typeface="Noto Sans CJK JP Regular"/>
              <a:cs typeface="Noto Sans CJK JP Regula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395420" y="3913882"/>
            <a:ext cx="4633595" cy="7797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950" spc="-525">
                <a:solidFill>
                  <a:srgbClr val="53585F"/>
                </a:solidFill>
                <a:latin typeface="Noto Sans CJK JP Regular"/>
                <a:cs typeface="Noto Sans CJK JP Regular"/>
              </a:rPr>
              <a:t>이미지, </a:t>
            </a:r>
            <a:r>
              <a:rPr dirty="0" sz="4950" spc="-480">
                <a:solidFill>
                  <a:srgbClr val="53585F"/>
                </a:solidFill>
                <a:latin typeface="Noto Sans CJK JP Regular"/>
                <a:cs typeface="Noto Sans CJK JP Regular"/>
              </a:rPr>
              <a:t>영상,</a:t>
            </a:r>
            <a:r>
              <a:rPr dirty="0" sz="4950" spc="-755">
                <a:solidFill>
                  <a:srgbClr val="53585F"/>
                </a:solidFill>
                <a:latin typeface="Noto Sans CJK JP Regular"/>
                <a:cs typeface="Noto Sans CJK JP Regular"/>
              </a:rPr>
              <a:t> </a:t>
            </a:r>
            <a:r>
              <a:rPr dirty="0" sz="4950" spc="-340">
                <a:solidFill>
                  <a:srgbClr val="53585F"/>
                </a:solidFill>
                <a:latin typeface="Noto Sans CJK JP Regular"/>
                <a:cs typeface="Noto Sans CJK JP Regular"/>
              </a:rPr>
              <a:t>바둑(?)</a:t>
            </a:r>
            <a:endParaRPr sz="4950">
              <a:latin typeface="Noto Sans CJK JP Regular"/>
              <a:cs typeface="Noto Sans CJK JP Regular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762338" y="4012642"/>
            <a:ext cx="1109913" cy="6150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793751" y="4023113"/>
            <a:ext cx="1047088" cy="5522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793751" y="4023113"/>
            <a:ext cx="1047115" cy="552450"/>
          </a:xfrm>
          <a:custGeom>
            <a:avLst/>
            <a:gdLst/>
            <a:ahLst/>
            <a:cxnLst/>
            <a:rect l="l" t="t" r="r" b="b"/>
            <a:pathLst>
              <a:path w="1047115" h="552450">
                <a:moveTo>
                  <a:pt x="617803" y="0"/>
                </a:moveTo>
                <a:lnTo>
                  <a:pt x="617803" y="177471"/>
                </a:lnTo>
                <a:lnTo>
                  <a:pt x="0" y="177471"/>
                </a:lnTo>
                <a:lnTo>
                  <a:pt x="0" y="374742"/>
                </a:lnTo>
                <a:lnTo>
                  <a:pt x="617803" y="374742"/>
                </a:lnTo>
                <a:lnTo>
                  <a:pt x="617803" y="552224"/>
                </a:lnTo>
                <a:lnTo>
                  <a:pt x="1047088" y="276106"/>
                </a:lnTo>
                <a:lnTo>
                  <a:pt x="617803" y="0"/>
                </a:lnTo>
                <a:close/>
              </a:path>
            </a:pathLst>
          </a:custGeom>
          <a:solidFill>
            <a:srgbClr val="009CFD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15965870" y="3327512"/>
            <a:ext cx="2358390" cy="201104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58750">
              <a:lnSpc>
                <a:spcPts val="8570"/>
              </a:lnSpc>
              <a:spcBef>
                <a:spcPts val="120"/>
              </a:spcBef>
            </a:pPr>
            <a:r>
              <a:rPr dirty="0" sz="7400" spc="-370">
                <a:solidFill>
                  <a:srgbClr val="53585F"/>
                </a:solidFill>
                <a:latin typeface="Noto Sans CJK JP Regular"/>
                <a:cs typeface="Noto Sans CJK JP Regular"/>
              </a:rPr>
              <a:t>CNN</a:t>
            </a:r>
            <a:endParaRPr sz="7400">
              <a:latin typeface="Noto Sans CJK JP Regular"/>
              <a:cs typeface="Noto Sans CJK JP Regular"/>
            </a:endParaRPr>
          </a:p>
          <a:p>
            <a:pPr marL="95885">
              <a:lnSpc>
                <a:spcPts val="3365"/>
              </a:lnSpc>
            </a:pPr>
            <a:r>
              <a:rPr dirty="0" sz="3100" spc="-260">
                <a:solidFill>
                  <a:srgbClr val="53585F"/>
                </a:solidFill>
                <a:latin typeface="Noto Sans CJK JP Regular"/>
                <a:cs typeface="Noto Sans CJK JP Regular"/>
              </a:rPr>
              <a:t>Convolutional</a:t>
            </a:r>
            <a:endParaRPr sz="3100">
              <a:latin typeface="Noto Sans CJK JP Regular"/>
              <a:cs typeface="Noto Sans CJK JP Regular"/>
            </a:endParaRPr>
          </a:p>
          <a:p>
            <a:pPr algn="ctr" marR="6985">
              <a:lnSpc>
                <a:spcPts val="3675"/>
              </a:lnSpc>
            </a:pPr>
            <a:r>
              <a:rPr dirty="0" sz="3100" spc="-245">
                <a:solidFill>
                  <a:srgbClr val="53585F"/>
                </a:solidFill>
                <a:latin typeface="Noto Sans CJK JP Regular"/>
                <a:cs typeface="Noto Sans CJK JP Regular"/>
              </a:rPr>
              <a:t>neuralnetwork</a:t>
            </a:r>
            <a:endParaRPr sz="3100">
              <a:latin typeface="Noto Sans CJK JP Regular"/>
              <a:cs typeface="Noto Sans CJK JP Regular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3740838" y="4012642"/>
            <a:ext cx="1109913" cy="61504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3772250" y="4023113"/>
            <a:ext cx="1047088" cy="55222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3772250" y="4023113"/>
            <a:ext cx="1047115" cy="552450"/>
          </a:xfrm>
          <a:custGeom>
            <a:avLst/>
            <a:gdLst/>
            <a:ahLst/>
            <a:cxnLst/>
            <a:rect l="l" t="t" r="r" b="b"/>
            <a:pathLst>
              <a:path w="1047115" h="552450">
                <a:moveTo>
                  <a:pt x="617886" y="0"/>
                </a:moveTo>
                <a:lnTo>
                  <a:pt x="617886" y="177471"/>
                </a:lnTo>
                <a:lnTo>
                  <a:pt x="0" y="177471"/>
                </a:lnTo>
                <a:lnTo>
                  <a:pt x="0" y="374742"/>
                </a:lnTo>
                <a:lnTo>
                  <a:pt x="617886" y="374742"/>
                </a:lnTo>
                <a:lnTo>
                  <a:pt x="617886" y="552224"/>
                </a:lnTo>
                <a:lnTo>
                  <a:pt x="1047088" y="276106"/>
                </a:lnTo>
                <a:lnTo>
                  <a:pt x="617886" y="0"/>
                </a:lnTo>
                <a:close/>
              </a:path>
            </a:pathLst>
          </a:custGeom>
          <a:solidFill>
            <a:srgbClr val="009CFD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7882347" y="6730550"/>
            <a:ext cx="5664200" cy="7797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950" spc="-480">
                <a:solidFill>
                  <a:srgbClr val="53585F"/>
                </a:solidFill>
                <a:latin typeface="Noto Sans CJK JP Regular"/>
                <a:cs typeface="Noto Sans CJK JP Regular"/>
              </a:rPr>
              <a:t>음성, 언어, </a:t>
            </a:r>
            <a:r>
              <a:rPr dirty="0" sz="4950" spc="-550">
                <a:solidFill>
                  <a:srgbClr val="53585F"/>
                </a:solidFill>
                <a:latin typeface="Noto Sans CJK JP Regular"/>
                <a:cs typeface="Noto Sans CJK JP Regular"/>
              </a:rPr>
              <a:t>주식가격,</a:t>
            </a:r>
            <a:r>
              <a:rPr dirty="0" sz="4950" spc="-955">
                <a:solidFill>
                  <a:srgbClr val="53585F"/>
                </a:solidFill>
                <a:latin typeface="Noto Sans CJK JP Regular"/>
                <a:cs typeface="Noto Sans CJK JP Regular"/>
              </a:rPr>
              <a:t> </a:t>
            </a:r>
            <a:r>
              <a:rPr dirty="0" sz="4950" spc="-660">
                <a:solidFill>
                  <a:srgbClr val="53585F"/>
                </a:solidFill>
                <a:latin typeface="Noto Sans CJK JP Regular"/>
                <a:cs typeface="Noto Sans CJK JP Regular"/>
              </a:rPr>
              <a:t>맥락</a:t>
            </a:r>
            <a:endParaRPr sz="4950">
              <a:latin typeface="Noto Sans CJK JP Regular"/>
              <a:cs typeface="Noto Sans CJK JP Regular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6762338" y="6909999"/>
            <a:ext cx="1109913" cy="61504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6793751" y="6920469"/>
            <a:ext cx="1047088" cy="55222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6793751" y="6920469"/>
            <a:ext cx="1047115" cy="552450"/>
          </a:xfrm>
          <a:custGeom>
            <a:avLst/>
            <a:gdLst/>
            <a:ahLst/>
            <a:cxnLst/>
            <a:rect l="l" t="t" r="r" b="b"/>
            <a:pathLst>
              <a:path w="1047115" h="552450">
                <a:moveTo>
                  <a:pt x="617803" y="0"/>
                </a:moveTo>
                <a:lnTo>
                  <a:pt x="617803" y="177471"/>
                </a:lnTo>
                <a:lnTo>
                  <a:pt x="0" y="177471"/>
                </a:lnTo>
                <a:lnTo>
                  <a:pt x="0" y="374742"/>
                </a:lnTo>
                <a:lnTo>
                  <a:pt x="617803" y="374742"/>
                </a:lnTo>
                <a:lnTo>
                  <a:pt x="617803" y="552224"/>
                </a:lnTo>
                <a:lnTo>
                  <a:pt x="1047088" y="276106"/>
                </a:lnTo>
                <a:lnTo>
                  <a:pt x="617803" y="0"/>
                </a:lnTo>
                <a:close/>
              </a:path>
            </a:pathLst>
          </a:custGeom>
          <a:solidFill>
            <a:srgbClr val="009CFD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14667481" y="7170327"/>
            <a:ext cx="2358390" cy="963930"/>
          </a:xfrm>
          <a:prstGeom prst="rect">
            <a:avLst/>
          </a:prstGeom>
        </p:spPr>
        <p:txBody>
          <a:bodyPr wrap="square" lIns="0" tIns="41910" rIns="0" bIns="0" rtlCol="0" vert="horz">
            <a:spAutoFit/>
          </a:bodyPr>
          <a:lstStyle/>
          <a:p>
            <a:pPr marL="12700" marR="19685" indent="439420">
              <a:lnSpc>
                <a:spcPts val="3629"/>
              </a:lnSpc>
              <a:spcBef>
                <a:spcPts val="330"/>
              </a:spcBef>
            </a:pPr>
            <a:r>
              <a:rPr dirty="0" sz="3100" spc="-240">
                <a:solidFill>
                  <a:srgbClr val="53585F"/>
                </a:solidFill>
                <a:latin typeface="Noto Sans CJK JP Regular"/>
                <a:cs typeface="Noto Sans CJK JP Regular"/>
              </a:rPr>
              <a:t>recurrent  </a:t>
            </a:r>
            <a:r>
              <a:rPr dirty="0" sz="3100" spc="-290">
                <a:solidFill>
                  <a:srgbClr val="53585F"/>
                </a:solidFill>
                <a:latin typeface="Noto Sans CJK JP Regular"/>
                <a:cs typeface="Noto Sans CJK JP Regular"/>
              </a:rPr>
              <a:t>neura</a:t>
            </a:r>
            <a:r>
              <a:rPr dirty="0" sz="3100" spc="145">
                <a:solidFill>
                  <a:srgbClr val="53585F"/>
                </a:solidFill>
                <a:latin typeface="Noto Sans CJK JP Regular"/>
                <a:cs typeface="Noto Sans CJK JP Regular"/>
              </a:rPr>
              <a:t>l</a:t>
            </a:r>
            <a:r>
              <a:rPr dirty="0" sz="3100" spc="-270">
                <a:solidFill>
                  <a:srgbClr val="53585F"/>
                </a:solidFill>
                <a:latin typeface="Noto Sans CJK JP Regular"/>
                <a:cs typeface="Noto Sans CJK JP Regular"/>
              </a:rPr>
              <a:t>network</a:t>
            </a:r>
            <a:endParaRPr sz="3100">
              <a:latin typeface="Noto Sans CJK JP Regular"/>
              <a:cs typeface="Noto Sans CJK JP Regular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7452736" y="7170327"/>
            <a:ext cx="2219960" cy="963930"/>
          </a:xfrm>
          <a:prstGeom prst="rect">
            <a:avLst/>
          </a:prstGeom>
        </p:spPr>
        <p:txBody>
          <a:bodyPr wrap="square" lIns="0" tIns="41910" rIns="0" bIns="0" rtlCol="0" vert="horz">
            <a:spAutoFit/>
          </a:bodyPr>
          <a:lstStyle/>
          <a:p>
            <a:pPr marL="12700" marR="5080" indent="229870">
              <a:lnSpc>
                <a:spcPts val="3629"/>
              </a:lnSpc>
              <a:spcBef>
                <a:spcPts val="330"/>
              </a:spcBef>
            </a:pPr>
            <a:r>
              <a:rPr dirty="0" sz="3100" spc="-180">
                <a:solidFill>
                  <a:srgbClr val="53585F"/>
                </a:solidFill>
                <a:latin typeface="Noto Sans CJK JP Regular"/>
                <a:cs typeface="Noto Sans CJK JP Regular"/>
              </a:rPr>
              <a:t>LongShort  </a:t>
            </a:r>
            <a:r>
              <a:rPr dirty="0" sz="3100" spc="-520">
                <a:solidFill>
                  <a:srgbClr val="53585F"/>
                </a:solidFill>
                <a:latin typeface="Noto Sans CJK JP Regular"/>
                <a:cs typeface="Noto Sans CJK JP Regular"/>
              </a:rPr>
              <a:t>T</a:t>
            </a:r>
            <a:r>
              <a:rPr dirty="0" sz="3100" spc="-240">
                <a:solidFill>
                  <a:srgbClr val="53585F"/>
                </a:solidFill>
                <a:latin typeface="Noto Sans CJK JP Regular"/>
                <a:cs typeface="Noto Sans CJK JP Regular"/>
              </a:rPr>
              <a:t>e</a:t>
            </a:r>
            <a:r>
              <a:rPr dirty="0" sz="3100" spc="-245">
                <a:solidFill>
                  <a:srgbClr val="53585F"/>
                </a:solidFill>
                <a:latin typeface="Noto Sans CJK JP Regular"/>
                <a:cs typeface="Noto Sans CJK JP Regular"/>
              </a:rPr>
              <a:t>r</a:t>
            </a:r>
            <a:r>
              <a:rPr dirty="0" sz="3100" spc="5">
                <a:solidFill>
                  <a:srgbClr val="53585F"/>
                </a:solidFill>
                <a:latin typeface="Noto Sans CJK JP Regular"/>
                <a:cs typeface="Noto Sans CJK JP Regular"/>
              </a:rPr>
              <a:t>m</a:t>
            </a:r>
            <a:r>
              <a:rPr dirty="0" sz="3100" spc="-10">
                <a:solidFill>
                  <a:srgbClr val="53585F"/>
                </a:solidFill>
                <a:latin typeface="Noto Sans CJK JP Regular"/>
                <a:cs typeface="Noto Sans CJK JP Regular"/>
              </a:rPr>
              <a:t>M</a:t>
            </a:r>
            <a:r>
              <a:rPr dirty="0" sz="3100" spc="-270">
                <a:solidFill>
                  <a:srgbClr val="53585F"/>
                </a:solidFill>
                <a:latin typeface="Noto Sans CJK JP Regular"/>
                <a:cs typeface="Noto Sans CJK JP Regular"/>
              </a:rPr>
              <a:t>e</a:t>
            </a:r>
            <a:r>
              <a:rPr dirty="0" sz="3100" spc="-400">
                <a:solidFill>
                  <a:srgbClr val="53585F"/>
                </a:solidFill>
                <a:latin typeface="Noto Sans CJK JP Regular"/>
                <a:cs typeface="Noto Sans CJK JP Regular"/>
              </a:rPr>
              <a:t>m</a:t>
            </a:r>
            <a:r>
              <a:rPr dirty="0" sz="3100" spc="-305">
                <a:solidFill>
                  <a:srgbClr val="53585F"/>
                </a:solidFill>
                <a:latin typeface="Noto Sans CJK JP Regular"/>
                <a:cs typeface="Noto Sans CJK JP Regular"/>
              </a:rPr>
              <a:t>o</a:t>
            </a:r>
            <a:r>
              <a:rPr dirty="0" sz="3100" spc="-210">
                <a:solidFill>
                  <a:srgbClr val="53585F"/>
                </a:solidFill>
                <a:latin typeface="Noto Sans CJK JP Regular"/>
                <a:cs typeface="Noto Sans CJK JP Regular"/>
              </a:rPr>
              <a:t>r</a:t>
            </a:r>
            <a:r>
              <a:rPr dirty="0" sz="3100" spc="-10">
                <a:solidFill>
                  <a:srgbClr val="53585F"/>
                </a:solidFill>
                <a:latin typeface="Noto Sans CJK JP Regular"/>
                <a:cs typeface="Noto Sans CJK JP Regular"/>
              </a:rPr>
              <a:t>y</a:t>
            </a:r>
            <a:endParaRPr sz="3100">
              <a:latin typeface="Noto Sans CJK JP Regular"/>
              <a:cs typeface="Noto Sans CJK JP Regular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3740838" y="6898910"/>
            <a:ext cx="1109913" cy="61504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3772250" y="6909381"/>
            <a:ext cx="1047088" cy="55222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13772250" y="6909381"/>
            <a:ext cx="1047115" cy="552450"/>
          </a:xfrm>
          <a:custGeom>
            <a:avLst/>
            <a:gdLst/>
            <a:ahLst/>
            <a:cxnLst/>
            <a:rect l="l" t="t" r="r" b="b"/>
            <a:pathLst>
              <a:path w="1047115" h="552450">
                <a:moveTo>
                  <a:pt x="617886" y="0"/>
                </a:moveTo>
                <a:lnTo>
                  <a:pt x="617886" y="177471"/>
                </a:lnTo>
                <a:lnTo>
                  <a:pt x="0" y="177471"/>
                </a:lnTo>
                <a:lnTo>
                  <a:pt x="0" y="374742"/>
                </a:lnTo>
                <a:lnTo>
                  <a:pt x="617886" y="374742"/>
                </a:lnTo>
                <a:lnTo>
                  <a:pt x="617886" y="552224"/>
                </a:lnTo>
                <a:lnTo>
                  <a:pt x="1047088" y="276106"/>
                </a:lnTo>
                <a:lnTo>
                  <a:pt x="617886" y="0"/>
                </a:lnTo>
                <a:close/>
              </a:path>
            </a:pathLst>
          </a:custGeom>
          <a:solidFill>
            <a:srgbClr val="009CFD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 txBox="1"/>
          <p:nvPr/>
        </p:nvSpPr>
        <p:spPr>
          <a:xfrm>
            <a:off x="14929253" y="6186064"/>
            <a:ext cx="4819650" cy="115633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7400" spc="-105">
                <a:solidFill>
                  <a:srgbClr val="53585F"/>
                </a:solidFill>
                <a:latin typeface="Noto Sans CJK JP Regular"/>
                <a:cs typeface="Noto Sans CJK JP Regular"/>
              </a:rPr>
              <a:t>RNN</a:t>
            </a:r>
            <a:r>
              <a:rPr dirty="0" baseline="1355" sz="6150" spc="-157">
                <a:solidFill>
                  <a:srgbClr val="53585F"/>
                </a:solidFill>
                <a:latin typeface="Noto Sans CJK JP Regular"/>
                <a:cs typeface="Noto Sans CJK JP Regular"/>
              </a:rPr>
              <a:t>or</a:t>
            </a:r>
            <a:r>
              <a:rPr dirty="0" sz="7400" spc="-105">
                <a:solidFill>
                  <a:srgbClr val="53585F"/>
                </a:solidFill>
                <a:latin typeface="Noto Sans CJK JP Regular"/>
                <a:cs typeface="Noto Sans CJK JP Regular"/>
              </a:rPr>
              <a:t>LSTM</a:t>
            </a:r>
            <a:endParaRPr sz="7400">
              <a:latin typeface="Noto Sans CJK JP Regular"/>
              <a:cs typeface="Noto Sans CJK JP Regular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667785" y="1776774"/>
            <a:ext cx="10808970" cy="2680335"/>
          </a:xfrm>
          <a:prstGeom prst="rect"/>
        </p:spPr>
        <p:txBody>
          <a:bodyPr wrap="square" lIns="0" tIns="86360" rIns="0" bIns="0" rtlCol="0" vert="horz">
            <a:spAutoFit/>
          </a:bodyPr>
          <a:lstStyle/>
          <a:p>
            <a:pPr marL="12700" marR="48260" indent="1947545">
              <a:lnSpc>
                <a:spcPts val="10310"/>
              </a:lnSpc>
              <a:spcBef>
                <a:spcPts val="680"/>
              </a:spcBef>
            </a:pPr>
            <a:r>
              <a:rPr dirty="0" sz="8800" spc="-919"/>
              <a:t>아까 봤던 </a:t>
            </a:r>
            <a:r>
              <a:rPr dirty="0" sz="8800" spc="-335"/>
              <a:t>VGG도  </a:t>
            </a:r>
            <a:r>
              <a:rPr dirty="0" sz="8800" spc="-994"/>
              <a:t>유명한 </a:t>
            </a:r>
            <a:r>
              <a:rPr dirty="0" sz="8800" spc="-775"/>
              <a:t>CNN구조중의</a:t>
            </a:r>
            <a:r>
              <a:rPr dirty="0" sz="8800" spc="-1255"/>
              <a:t> </a:t>
            </a:r>
            <a:r>
              <a:rPr dirty="0" sz="8800" spc="-830"/>
              <a:t>하나.</a:t>
            </a:r>
            <a:endParaRPr sz="8800"/>
          </a:p>
        </p:txBody>
      </p:sp>
      <p:sp>
        <p:nvSpPr>
          <p:cNvPr id="3" name="object 3"/>
          <p:cNvSpPr txBox="1"/>
          <p:nvPr/>
        </p:nvSpPr>
        <p:spPr>
          <a:xfrm>
            <a:off x="1505578" y="5640740"/>
            <a:ext cx="17120235" cy="4504055"/>
          </a:xfrm>
          <a:prstGeom prst="rect">
            <a:avLst/>
          </a:prstGeom>
        </p:spPr>
        <p:txBody>
          <a:bodyPr wrap="square" lIns="0" tIns="65405" rIns="0" bIns="0" rtlCol="0" vert="horz">
            <a:spAutoFit/>
          </a:bodyPr>
          <a:lstStyle/>
          <a:p>
            <a:pPr algn="ctr" marL="5111750" marR="5137150">
              <a:lnSpc>
                <a:spcPts val="7009"/>
              </a:lnSpc>
              <a:spcBef>
                <a:spcPts val="515"/>
              </a:spcBef>
            </a:pPr>
            <a:r>
              <a:rPr dirty="0" sz="6000" spc="-700">
                <a:solidFill>
                  <a:srgbClr val="53585F"/>
                </a:solidFill>
                <a:latin typeface="Noto Sans CJK JP Regular"/>
                <a:cs typeface="Noto Sans CJK JP Regular"/>
              </a:rPr>
              <a:t>이바닥에 </a:t>
            </a:r>
            <a:r>
              <a:rPr dirty="0" sz="6000" spc="-675">
                <a:solidFill>
                  <a:srgbClr val="53585F"/>
                </a:solidFill>
                <a:latin typeface="Noto Sans CJK JP Regular"/>
                <a:cs typeface="Noto Sans CJK JP Regular"/>
              </a:rPr>
              <a:t>유명한</a:t>
            </a:r>
            <a:r>
              <a:rPr dirty="0" sz="6000" spc="-869">
                <a:solidFill>
                  <a:srgbClr val="53585F"/>
                </a:solidFill>
                <a:latin typeface="Noto Sans CJK JP Regular"/>
                <a:cs typeface="Noto Sans CJK JP Regular"/>
              </a:rPr>
              <a:t> </a:t>
            </a:r>
            <a:r>
              <a:rPr dirty="0" sz="6000" spc="-780">
                <a:solidFill>
                  <a:srgbClr val="53585F"/>
                </a:solidFill>
                <a:latin typeface="Noto Sans CJK JP Regular"/>
                <a:cs typeface="Noto Sans CJK JP Regular"/>
              </a:rPr>
              <a:t>녀석으로  </a:t>
            </a:r>
            <a:r>
              <a:rPr dirty="0" sz="6000" spc="-330">
                <a:solidFill>
                  <a:srgbClr val="53585F"/>
                </a:solidFill>
                <a:latin typeface="Noto Sans CJK JP Regular"/>
                <a:cs typeface="Noto Sans CJK JP Regular"/>
              </a:rPr>
              <a:t>AlexNet(구형),</a:t>
            </a:r>
            <a:endParaRPr sz="6000">
              <a:latin typeface="Noto Sans CJK JP Regular"/>
              <a:cs typeface="Noto Sans CJK JP Regular"/>
            </a:endParaRPr>
          </a:p>
          <a:p>
            <a:pPr marL="713740">
              <a:lnSpc>
                <a:spcPts val="6709"/>
              </a:lnSpc>
            </a:pPr>
            <a:r>
              <a:rPr dirty="0" sz="6000" spc="-440">
                <a:solidFill>
                  <a:srgbClr val="53585F"/>
                </a:solidFill>
                <a:latin typeface="Noto Sans CJK JP Regular"/>
                <a:cs typeface="Noto Sans CJK JP Regular"/>
              </a:rPr>
              <a:t>VGG(인기많고</a:t>
            </a:r>
            <a:r>
              <a:rPr dirty="0" sz="6000" spc="-750">
                <a:solidFill>
                  <a:srgbClr val="53585F"/>
                </a:solidFill>
                <a:latin typeface="Noto Sans CJK JP Regular"/>
                <a:cs typeface="Noto Sans CJK JP Regular"/>
              </a:rPr>
              <a:t> </a:t>
            </a:r>
            <a:r>
              <a:rPr dirty="0" sz="6000" spc="-625">
                <a:solidFill>
                  <a:srgbClr val="53585F"/>
                </a:solidFill>
                <a:latin typeface="Noto Sans CJK JP Regular"/>
                <a:cs typeface="Noto Sans CJK JP Regular"/>
              </a:rPr>
              <a:t>많이</a:t>
            </a:r>
            <a:r>
              <a:rPr dirty="0" sz="6000" spc="-745">
                <a:solidFill>
                  <a:srgbClr val="53585F"/>
                </a:solidFill>
                <a:latin typeface="Noto Sans CJK JP Regular"/>
                <a:cs typeface="Noto Sans CJK JP Regular"/>
              </a:rPr>
              <a:t> </a:t>
            </a:r>
            <a:r>
              <a:rPr dirty="0" sz="6000" spc="-455">
                <a:solidFill>
                  <a:srgbClr val="53585F"/>
                </a:solidFill>
                <a:latin typeface="Noto Sans CJK JP Regular"/>
                <a:cs typeface="Noto Sans CJK JP Regular"/>
              </a:rPr>
              <a:t>씀,</a:t>
            </a:r>
            <a:r>
              <a:rPr dirty="0" sz="6000" spc="-750">
                <a:solidFill>
                  <a:srgbClr val="53585F"/>
                </a:solidFill>
                <a:latin typeface="Noto Sans CJK JP Regular"/>
                <a:cs typeface="Noto Sans CJK JP Regular"/>
              </a:rPr>
              <a:t> </a:t>
            </a:r>
            <a:r>
              <a:rPr dirty="0" sz="6000" spc="-625">
                <a:solidFill>
                  <a:srgbClr val="53585F"/>
                </a:solidFill>
                <a:latin typeface="Noto Sans CJK JP Regular"/>
                <a:cs typeface="Noto Sans CJK JP Regular"/>
              </a:rPr>
              <a:t>그냥</a:t>
            </a:r>
            <a:r>
              <a:rPr dirty="0" sz="6000" spc="-745">
                <a:solidFill>
                  <a:srgbClr val="53585F"/>
                </a:solidFill>
                <a:latin typeface="Noto Sans CJK JP Regular"/>
                <a:cs typeface="Noto Sans CJK JP Regular"/>
              </a:rPr>
              <a:t> </a:t>
            </a:r>
            <a:r>
              <a:rPr dirty="0" sz="6000" spc="-625">
                <a:solidFill>
                  <a:srgbClr val="53585F"/>
                </a:solidFill>
                <a:latin typeface="Noto Sans CJK JP Regular"/>
                <a:cs typeface="Noto Sans CJK JP Regular"/>
              </a:rPr>
              <a:t>믿고</a:t>
            </a:r>
            <a:r>
              <a:rPr dirty="0" sz="6000" spc="-750">
                <a:solidFill>
                  <a:srgbClr val="53585F"/>
                </a:solidFill>
                <a:latin typeface="Noto Sans CJK JP Regular"/>
                <a:cs typeface="Noto Sans CJK JP Regular"/>
              </a:rPr>
              <a:t> </a:t>
            </a:r>
            <a:r>
              <a:rPr dirty="0" sz="6000" spc="-625">
                <a:solidFill>
                  <a:srgbClr val="53585F"/>
                </a:solidFill>
                <a:latin typeface="Noto Sans CJK JP Regular"/>
                <a:cs typeface="Noto Sans CJK JP Regular"/>
              </a:rPr>
              <a:t>쓰는</a:t>
            </a:r>
            <a:r>
              <a:rPr dirty="0" sz="6000" spc="-745">
                <a:solidFill>
                  <a:srgbClr val="53585F"/>
                </a:solidFill>
                <a:latin typeface="Noto Sans CJK JP Regular"/>
                <a:cs typeface="Noto Sans CJK JP Regular"/>
              </a:rPr>
              <a:t> </a:t>
            </a:r>
            <a:r>
              <a:rPr dirty="0" sz="6000" spc="-725">
                <a:solidFill>
                  <a:srgbClr val="53585F"/>
                </a:solidFill>
                <a:latin typeface="Noto Sans CJK JP Regular"/>
                <a:cs typeface="Noto Sans CJK JP Regular"/>
              </a:rPr>
              <a:t>허브솔트같은</a:t>
            </a:r>
            <a:r>
              <a:rPr dirty="0" sz="6000" spc="-750">
                <a:solidFill>
                  <a:srgbClr val="53585F"/>
                </a:solidFill>
                <a:latin typeface="Noto Sans CJK JP Regular"/>
                <a:cs typeface="Noto Sans CJK JP Regular"/>
              </a:rPr>
              <a:t> </a:t>
            </a:r>
            <a:r>
              <a:rPr dirty="0" sz="6000" spc="-565">
                <a:solidFill>
                  <a:srgbClr val="53585F"/>
                </a:solidFill>
                <a:latin typeface="Noto Sans CJK JP Regular"/>
                <a:cs typeface="Noto Sans CJK JP Regular"/>
              </a:rPr>
              <a:t>느낌),</a:t>
            </a:r>
            <a:endParaRPr sz="6000">
              <a:latin typeface="Noto Sans CJK JP Regular"/>
              <a:cs typeface="Noto Sans CJK JP Regular"/>
            </a:endParaRPr>
          </a:p>
          <a:p>
            <a:pPr algn="ctr" marL="12700" marR="30480">
              <a:lnSpc>
                <a:spcPts val="7009"/>
              </a:lnSpc>
              <a:spcBef>
                <a:spcPts val="295"/>
              </a:spcBef>
            </a:pPr>
            <a:r>
              <a:rPr dirty="0" sz="6000" spc="-365">
                <a:solidFill>
                  <a:srgbClr val="53585F"/>
                </a:solidFill>
                <a:latin typeface="Noto Sans CJK JP Regular"/>
                <a:cs typeface="Noto Sans CJK JP Regular"/>
              </a:rPr>
              <a:t>GoogleNet(첨에</a:t>
            </a:r>
            <a:r>
              <a:rPr dirty="0" sz="6000" spc="-750">
                <a:solidFill>
                  <a:srgbClr val="53585F"/>
                </a:solidFill>
                <a:latin typeface="Noto Sans CJK JP Regular"/>
                <a:cs typeface="Noto Sans CJK JP Regular"/>
              </a:rPr>
              <a:t> </a:t>
            </a:r>
            <a:r>
              <a:rPr dirty="0" sz="6000" spc="-650">
                <a:solidFill>
                  <a:srgbClr val="53585F"/>
                </a:solidFill>
                <a:latin typeface="Noto Sans CJK JP Regular"/>
                <a:cs typeface="Noto Sans CJK JP Regular"/>
              </a:rPr>
              <a:t>인기없고,</a:t>
            </a:r>
            <a:r>
              <a:rPr dirty="0" sz="6000" spc="-745">
                <a:solidFill>
                  <a:srgbClr val="53585F"/>
                </a:solidFill>
                <a:latin typeface="Noto Sans CJK JP Regular"/>
                <a:cs typeface="Noto Sans CJK JP Regular"/>
              </a:rPr>
              <a:t> </a:t>
            </a:r>
            <a:r>
              <a:rPr dirty="0" sz="6000" spc="-625">
                <a:solidFill>
                  <a:srgbClr val="53585F"/>
                </a:solidFill>
                <a:latin typeface="Noto Sans CJK JP Regular"/>
                <a:cs typeface="Noto Sans CJK JP Regular"/>
              </a:rPr>
              <a:t>뒤에</a:t>
            </a:r>
            <a:r>
              <a:rPr dirty="0" sz="6000" spc="-750">
                <a:solidFill>
                  <a:srgbClr val="53585F"/>
                </a:solidFill>
                <a:latin typeface="Noto Sans CJK JP Regular"/>
                <a:cs typeface="Noto Sans CJK JP Regular"/>
              </a:rPr>
              <a:t> </a:t>
            </a:r>
            <a:r>
              <a:rPr dirty="0" sz="6000" spc="-285">
                <a:solidFill>
                  <a:srgbClr val="53585F"/>
                </a:solidFill>
                <a:latin typeface="Noto Sans CJK JP Regular"/>
                <a:cs typeface="Noto Sans CJK JP Regular"/>
              </a:rPr>
              <a:t>Inception</a:t>
            </a:r>
            <a:r>
              <a:rPr dirty="0" sz="6000" spc="-745">
                <a:solidFill>
                  <a:srgbClr val="53585F"/>
                </a:solidFill>
                <a:latin typeface="Noto Sans CJK JP Regular"/>
                <a:cs typeface="Noto Sans CJK JP Regular"/>
              </a:rPr>
              <a:t> </a:t>
            </a:r>
            <a:r>
              <a:rPr dirty="0" sz="6000" spc="-675">
                <a:solidFill>
                  <a:srgbClr val="53585F"/>
                </a:solidFill>
                <a:latin typeface="Noto Sans CJK JP Regular"/>
                <a:cs typeface="Noto Sans CJK JP Regular"/>
              </a:rPr>
              <a:t>버전업</a:t>
            </a:r>
            <a:r>
              <a:rPr dirty="0" sz="6000" spc="-745">
                <a:solidFill>
                  <a:srgbClr val="53585F"/>
                </a:solidFill>
                <a:latin typeface="Noto Sans CJK JP Regular"/>
                <a:cs typeface="Noto Sans CJK JP Regular"/>
              </a:rPr>
              <a:t> </a:t>
            </a:r>
            <a:r>
              <a:rPr dirty="0" sz="6000" spc="-625">
                <a:solidFill>
                  <a:srgbClr val="53585F"/>
                </a:solidFill>
                <a:latin typeface="Noto Sans CJK JP Regular"/>
                <a:cs typeface="Noto Sans CJK JP Regular"/>
              </a:rPr>
              <a:t>되고</a:t>
            </a:r>
            <a:r>
              <a:rPr dirty="0" sz="6000" spc="-750">
                <a:solidFill>
                  <a:srgbClr val="53585F"/>
                </a:solidFill>
                <a:latin typeface="Noto Sans CJK JP Regular"/>
                <a:cs typeface="Noto Sans CJK JP Regular"/>
              </a:rPr>
              <a:t> </a:t>
            </a:r>
            <a:r>
              <a:rPr dirty="0" sz="6000" spc="-475">
                <a:solidFill>
                  <a:srgbClr val="53585F"/>
                </a:solidFill>
                <a:latin typeface="Noto Sans CJK JP Regular"/>
                <a:cs typeface="Noto Sans CJK JP Regular"/>
              </a:rPr>
              <a:t>좀</a:t>
            </a:r>
            <a:r>
              <a:rPr dirty="0" sz="6000" spc="-745">
                <a:solidFill>
                  <a:srgbClr val="53585F"/>
                </a:solidFill>
                <a:latin typeface="Noto Sans CJK JP Regular"/>
                <a:cs typeface="Noto Sans CJK JP Regular"/>
              </a:rPr>
              <a:t> </a:t>
            </a:r>
            <a:r>
              <a:rPr dirty="0" sz="6000" spc="-495">
                <a:solidFill>
                  <a:srgbClr val="53585F"/>
                </a:solidFill>
                <a:latin typeface="Noto Sans CJK JP Regular"/>
                <a:cs typeface="Noto Sans CJK JP Regular"/>
              </a:rPr>
              <a:t>씀),  </a:t>
            </a:r>
            <a:r>
              <a:rPr dirty="0" sz="6000" spc="-385">
                <a:solidFill>
                  <a:srgbClr val="53585F"/>
                </a:solidFill>
                <a:latin typeface="Noto Sans CJK JP Regular"/>
                <a:cs typeface="Noto Sans CJK JP Regular"/>
              </a:rPr>
              <a:t>ResNet(레이어 </a:t>
            </a:r>
            <a:r>
              <a:rPr dirty="0" sz="6000" spc="-615">
                <a:solidFill>
                  <a:srgbClr val="53585F"/>
                </a:solidFill>
                <a:latin typeface="Noto Sans CJK JP Regular"/>
                <a:cs typeface="Noto Sans CJK JP Regular"/>
              </a:rPr>
              <a:t>짱많음,</a:t>
            </a:r>
            <a:r>
              <a:rPr dirty="0" sz="6000" spc="-450">
                <a:solidFill>
                  <a:srgbClr val="53585F"/>
                </a:solidFill>
                <a:latin typeface="Noto Sans CJK JP Regular"/>
                <a:cs typeface="Noto Sans CJK JP Regular"/>
              </a:rPr>
              <a:t> </a:t>
            </a:r>
            <a:r>
              <a:rPr dirty="0" sz="6000" spc="-625">
                <a:solidFill>
                  <a:srgbClr val="53585F"/>
                </a:solidFill>
                <a:latin typeface="Noto Sans CJK JP Regular"/>
                <a:cs typeface="Noto Sans CJK JP Regular"/>
              </a:rPr>
              <a:t>최근 많이 </a:t>
            </a:r>
            <a:r>
              <a:rPr dirty="0" sz="6000" spc="-605">
                <a:solidFill>
                  <a:srgbClr val="53585F"/>
                </a:solidFill>
                <a:latin typeface="Noto Sans CJK JP Regular"/>
                <a:cs typeface="Noto Sans CJK JP Regular"/>
              </a:rPr>
              <a:t>쓰임)</a:t>
            </a:r>
            <a:endParaRPr sz="6000">
              <a:latin typeface="Noto Sans CJK JP Regular"/>
              <a:cs typeface="Noto Sans CJK JP Regular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19643" y="144363"/>
            <a:ext cx="12756515" cy="1609090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0350" spc="-1165"/>
              <a:t>이런거 </a:t>
            </a:r>
            <a:r>
              <a:rPr dirty="0" sz="10350" spc="-819"/>
              <a:t>다 </a:t>
            </a:r>
            <a:r>
              <a:rPr dirty="0" sz="10350" spc="-1165"/>
              <a:t>어디서</a:t>
            </a:r>
            <a:r>
              <a:rPr dirty="0" sz="10350" spc="-1910"/>
              <a:t> </a:t>
            </a:r>
            <a:r>
              <a:rPr dirty="0" sz="10350" spc="-1035"/>
              <a:t>나오나요?</a:t>
            </a:r>
            <a:endParaRPr sz="10350"/>
          </a:p>
        </p:txBody>
      </p:sp>
      <p:sp>
        <p:nvSpPr>
          <p:cNvPr id="3" name="object 3"/>
          <p:cNvSpPr/>
          <p:nvPr/>
        </p:nvSpPr>
        <p:spPr>
          <a:xfrm>
            <a:off x="534015" y="2177944"/>
            <a:ext cx="5528627" cy="786363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6385011" y="1951637"/>
            <a:ext cx="13210540" cy="2856865"/>
          </a:xfrm>
          <a:prstGeom prst="rect">
            <a:avLst/>
          </a:prstGeom>
        </p:spPr>
        <p:txBody>
          <a:bodyPr wrap="square" lIns="0" tIns="246379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939"/>
              </a:spcBef>
            </a:pPr>
            <a:r>
              <a:rPr dirty="0" sz="6600" spc="-690">
                <a:solidFill>
                  <a:srgbClr val="53585F"/>
                </a:solidFill>
                <a:latin typeface="Noto Sans CJK JP Regular"/>
                <a:cs typeface="Noto Sans CJK JP Regular"/>
              </a:rPr>
              <a:t>영상인식관련천하제일무술대회가있습니다.</a:t>
            </a:r>
            <a:endParaRPr sz="6600">
              <a:latin typeface="Noto Sans CJK JP Regular"/>
              <a:cs typeface="Noto Sans CJK JP Regular"/>
            </a:endParaRPr>
          </a:p>
          <a:p>
            <a:pPr marL="190500" marR="180975" indent="-31750">
              <a:lnSpc>
                <a:spcPts val="6430"/>
              </a:lnSpc>
              <a:spcBef>
                <a:spcPts val="135"/>
              </a:spcBef>
            </a:pPr>
            <a:r>
              <a:rPr dirty="0" sz="4100" spc="-285">
                <a:latin typeface="Noto Sans CJK JP Regular"/>
                <a:cs typeface="Noto Sans CJK JP Regular"/>
              </a:rPr>
              <a:t>TheImageNetLargeScaleVisualRecognitionChallenge(ILSVRC)  </a:t>
            </a:r>
            <a:r>
              <a:rPr dirty="0" sz="4100" spc="-395">
                <a:solidFill>
                  <a:srgbClr val="53585F"/>
                </a:solidFill>
                <a:latin typeface="Noto Sans CJK JP Regular"/>
                <a:cs typeface="Noto Sans CJK JP Regular"/>
              </a:rPr>
              <a:t>길어서보통ImageNet대회라고합니다.ㅎㅎ</a:t>
            </a:r>
            <a:endParaRPr sz="4100">
              <a:latin typeface="Noto Sans CJK JP Regular"/>
              <a:cs typeface="Noto Sans CJK JP Regular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099151" y="5298148"/>
            <a:ext cx="6743362" cy="348239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6395481" y="9117912"/>
            <a:ext cx="12877165" cy="82994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5250" spc="-665">
                <a:solidFill>
                  <a:srgbClr val="53585F"/>
                </a:solidFill>
                <a:latin typeface="Noto Sans CJK JP Regular"/>
                <a:cs typeface="Noto Sans CJK JP Regular"/>
              </a:rPr>
              <a:t>연구자들이</a:t>
            </a:r>
            <a:r>
              <a:rPr dirty="0" sz="5250" spc="-765">
                <a:solidFill>
                  <a:srgbClr val="53585F"/>
                </a:solidFill>
                <a:latin typeface="Noto Sans CJK JP Regular"/>
                <a:cs typeface="Noto Sans CJK JP Regular"/>
              </a:rPr>
              <a:t> </a:t>
            </a:r>
            <a:r>
              <a:rPr dirty="0" sz="5250" spc="-625">
                <a:solidFill>
                  <a:srgbClr val="53585F"/>
                </a:solidFill>
                <a:latin typeface="Noto Sans CJK JP Regular"/>
                <a:cs typeface="Noto Sans CJK JP Regular"/>
              </a:rPr>
              <a:t>자웅을</a:t>
            </a:r>
            <a:r>
              <a:rPr dirty="0" sz="5250" spc="-760">
                <a:solidFill>
                  <a:srgbClr val="53585F"/>
                </a:solidFill>
                <a:latin typeface="Noto Sans CJK JP Regular"/>
                <a:cs typeface="Noto Sans CJK JP Regular"/>
              </a:rPr>
              <a:t> </a:t>
            </a:r>
            <a:r>
              <a:rPr dirty="0" sz="5250" spc="-585">
                <a:solidFill>
                  <a:srgbClr val="53585F"/>
                </a:solidFill>
                <a:latin typeface="Noto Sans CJK JP Regular"/>
                <a:cs typeface="Noto Sans CJK JP Regular"/>
              </a:rPr>
              <a:t>겨루며,</a:t>
            </a:r>
            <a:r>
              <a:rPr dirty="0" sz="5250" spc="-765">
                <a:solidFill>
                  <a:srgbClr val="53585F"/>
                </a:solidFill>
                <a:latin typeface="Noto Sans CJK JP Regular"/>
                <a:cs typeface="Noto Sans CJK JP Regular"/>
              </a:rPr>
              <a:t> </a:t>
            </a:r>
            <a:r>
              <a:rPr dirty="0" sz="5250" spc="-570">
                <a:solidFill>
                  <a:srgbClr val="53585F"/>
                </a:solidFill>
                <a:latin typeface="Noto Sans CJK JP Regular"/>
                <a:cs typeface="Noto Sans CJK JP Regular"/>
              </a:rPr>
              <a:t>좋은</a:t>
            </a:r>
            <a:r>
              <a:rPr dirty="0" sz="5250" spc="-760">
                <a:solidFill>
                  <a:srgbClr val="53585F"/>
                </a:solidFill>
                <a:latin typeface="Noto Sans CJK JP Regular"/>
                <a:cs typeface="Noto Sans CJK JP Regular"/>
              </a:rPr>
              <a:t> </a:t>
            </a:r>
            <a:r>
              <a:rPr dirty="0" sz="5250" spc="-625">
                <a:solidFill>
                  <a:srgbClr val="53585F"/>
                </a:solidFill>
                <a:latin typeface="Noto Sans CJK JP Regular"/>
                <a:cs typeface="Noto Sans CJK JP Regular"/>
              </a:rPr>
              <a:t>구조가</a:t>
            </a:r>
            <a:r>
              <a:rPr dirty="0" sz="5250" spc="-760">
                <a:solidFill>
                  <a:srgbClr val="53585F"/>
                </a:solidFill>
                <a:latin typeface="Noto Sans CJK JP Regular"/>
                <a:cs typeface="Noto Sans CJK JP Regular"/>
              </a:rPr>
              <a:t> </a:t>
            </a:r>
            <a:r>
              <a:rPr dirty="0" sz="5250" spc="-570">
                <a:solidFill>
                  <a:srgbClr val="53585F"/>
                </a:solidFill>
                <a:latin typeface="Noto Sans CJK JP Regular"/>
                <a:cs typeface="Noto Sans CJK JP Regular"/>
              </a:rPr>
              <a:t>많이</a:t>
            </a:r>
            <a:r>
              <a:rPr dirty="0" sz="5250" spc="-765">
                <a:solidFill>
                  <a:srgbClr val="53585F"/>
                </a:solidFill>
                <a:latin typeface="Noto Sans CJK JP Regular"/>
                <a:cs typeface="Noto Sans CJK JP Regular"/>
              </a:rPr>
              <a:t> </a:t>
            </a:r>
            <a:r>
              <a:rPr dirty="0" sz="5250" spc="-665">
                <a:solidFill>
                  <a:srgbClr val="53585F"/>
                </a:solidFill>
                <a:latin typeface="Noto Sans CJK JP Regular"/>
                <a:cs typeface="Noto Sans CJK JP Regular"/>
              </a:rPr>
              <a:t>나왔습니다.</a:t>
            </a:r>
            <a:endParaRPr sz="5250">
              <a:latin typeface="Noto Sans CJK JP Regular"/>
              <a:cs typeface="Noto Sans CJK JP Regular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25926" y="1230759"/>
            <a:ext cx="15827240" cy="90765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4379552" y="10507551"/>
            <a:ext cx="12071985" cy="0"/>
          </a:xfrm>
          <a:custGeom>
            <a:avLst/>
            <a:gdLst/>
            <a:ahLst/>
            <a:cxnLst/>
            <a:rect l="l" t="t" r="r" b="b"/>
            <a:pathLst>
              <a:path w="12071985" h="0">
                <a:moveTo>
                  <a:pt x="12071360" y="0"/>
                </a:moveTo>
                <a:lnTo>
                  <a:pt x="20941" y="0"/>
                </a:lnTo>
                <a:lnTo>
                  <a:pt x="0" y="0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224583" y="10419595"/>
            <a:ext cx="176530" cy="176530"/>
          </a:xfrm>
          <a:custGeom>
            <a:avLst/>
            <a:gdLst/>
            <a:ahLst/>
            <a:cxnLst/>
            <a:rect l="l" t="t" r="r" b="b"/>
            <a:pathLst>
              <a:path w="176529" h="176529">
                <a:moveTo>
                  <a:pt x="175910" y="0"/>
                </a:moveTo>
                <a:lnTo>
                  <a:pt x="0" y="87955"/>
                </a:lnTo>
                <a:lnTo>
                  <a:pt x="175910" y="175910"/>
                </a:lnTo>
                <a:lnTo>
                  <a:pt x="17591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3191390" y="10112646"/>
            <a:ext cx="902969" cy="65405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4100" spc="-320">
                <a:latin typeface="Noto Sans CJK JP Regular"/>
                <a:cs typeface="Noto Sans CJK JP Regular"/>
              </a:rPr>
              <a:t>최신</a:t>
            </a:r>
            <a:endParaRPr sz="4100">
              <a:latin typeface="Noto Sans CJK JP Regular"/>
              <a:cs typeface="Noto Sans CJK JP Regular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6583652" y="10112646"/>
            <a:ext cx="902969" cy="65405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4100" spc="-320">
                <a:latin typeface="Noto Sans CJK JP Regular"/>
                <a:cs typeface="Noto Sans CJK JP Regular"/>
              </a:rPr>
              <a:t>과거</a:t>
            </a:r>
            <a:endParaRPr sz="4100">
              <a:latin typeface="Noto Sans CJK JP Regular"/>
              <a:cs typeface="Noto Sans CJK JP Regular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924291" y="2175714"/>
            <a:ext cx="8394700" cy="3309620"/>
          </a:xfrm>
          <a:prstGeom prst="rect">
            <a:avLst/>
          </a:prstGeom>
        </p:spPr>
        <p:txBody>
          <a:bodyPr wrap="square" lIns="0" tIns="63500" rIns="0" bIns="0" rtlCol="0" vert="horz">
            <a:spAutoFit/>
          </a:bodyPr>
          <a:lstStyle/>
          <a:p>
            <a:pPr algn="ctr" marL="12065" marR="56515" indent="35560">
              <a:lnSpc>
                <a:spcPts val="8570"/>
              </a:lnSpc>
              <a:spcBef>
                <a:spcPts val="500"/>
              </a:spcBef>
            </a:pPr>
            <a:r>
              <a:rPr dirty="0" sz="7250" spc="-335">
                <a:solidFill>
                  <a:srgbClr val="53585F"/>
                </a:solidFill>
                <a:latin typeface="Noto Sans CJK JP Regular"/>
                <a:cs typeface="Noto Sans CJK JP Regular"/>
              </a:rPr>
              <a:t>VGG</a:t>
            </a:r>
            <a:r>
              <a:rPr dirty="0" sz="7250" spc="-155">
                <a:solidFill>
                  <a:srgbClr val="53585F"/>
                </a:solidFill>
                <a:latin typeface="Noto Sans CJK JP Regular"/>
                <a:cs typeface="Noto Sans CJK JP Regular"/>
              </a:rPr>
              <a:t>는</a:t>
            </a:r>
            <a:r>
              <a:rPr dirty="0" sz="7250" spc="-1100">
                <a:solidFill>
                  <a:srgbClr val="53585F"/>
                </a:solidFill>
                <a:latin typeface="Noto Sans CJK JP Regular"/>
                <a:cs typeface="Noto Sans CJK JP Regular"/>
              </a:rPr>
              <a:t>구조</a:t>
            </a:r>
            <a:r>
              <a:rPr dirty="0" sz="7250" spc="-155">
                <a:solidFill>
                  <a:srgbClr val="53585F"/>
                </a:solidFill>
                <a:latin typeface="Noto Sans CJK JP Regular"/>
                <a:cs typeface="Noto Sans CJK JP Regular"/>
              </a:rPr>
              <a:t>가</a:t>
            </a:r>
            <a:r>
              <a:rPr dirty="0" sz="7250" spc="-975">
                <a:solidFill>
                  <a:srgbClr val="53585F"/>
                </a:solidFill>
                <a:latin typeface="Noto Sans CJK JP Regular"/>
                <a:cs typeface="Noto Sans CJK JP Regular"/>
              </a:rPr>
              <a:t>직관적이고  </a:t>
            </a:r>
            <a:r>
              <a:rPr dirty="0" sz="7250" spc="-915">
                <a:solidFill>
                  <a:srgbClr val="53585F"/>
                </a:solidFill>
                <a:latin typeface="Noto Sans CJK JP Regular"/>
                <a:cs typeface="Noto Sans CJK JP Regular"/>
              </a:rPr>
              <a:t>성능도상당히쓸만해서  </a:t>
            </a:r>
            <a:r>
              <a:rPr dirty="0" sz="7250" spc="-880">
                <a:solidFill>
                  <a:srgbClr val="53585F"/>
                </a:solidFill>
                <a:latin typeface="Noto Sans CJK JP Regular"/>
                <a:cs typeface="Noto Sans CJK JP Regular"/>
              </a:rPr>
              <a:t>대중적으로많이쓰입니다.</a:t>
            </a:r>
            <a:endParaRPr sz="7250">
              <a:latin typeface="Noto Sans CJK JP Regular"/>
              <a:cs typeface="Noto Sans CJK JP Regular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238479" y="7264565"/>
            <a:ext cx="11676380" cy="11315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7250" spc="-805">
                <a:solidFill>
                  <a:srgbClr val="53585F"/>
                </a:solidFill>
                <a:latin typeface="Noto Sans CJK JP Regular"/>
                <a:cs typeface="Noto Sans CJK JP Regular"/>
              </a:rPr>
              <a:t>(다른많은구조의재료가되곤합니다)</a:t>
            </a:r>
            <a:endParaRPr sz="7250">
              <a:latin typeface="Noto Sans CJK JP Regular"/>
              <a:cs typeface="Noto Sans CJK JP Regular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311714" y="238601"/>
            <a:ext cx="7508240" cy="143319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9200" spc="-215">
                <a:solidFill>
                  <a:srgbClr val="000000"/>
                </a:solidFill>
              </a:rPr>
              <a:t>VGGNET의</a:t>
            </a:r>
            <a:r>
              <a:rPr dirty="0" sz="9200" spc="-835">
                <a:solidFill>
                  <a:srgbClr val="000000"/>
                </a:solidFill>
              </a:rPr>
              <a:t> </a:t>
            </a:r>
            <a:r>
              <a:rPr dirty="0" sz="9200" spc="-1010">
                <a:solidFill>
                  <a:srgbClr val="000000"/>
                </a:solidFill>
              </a:rPr>
              <a:t>구조</a:t>
            </a:r>
            <a:endParaRPr sz="9200"/>
          </a:p>
        </p:txBody>
      </p:sp>
      <p:sp>
        <p:nvSpPr>
          <p:cNvPr id="3" name="object 3"/>
          <p:cNvSpPr/>
          <p:nvPr/>
        </p:nvSpPr>
        <p:spPr>
          <a:xfrm>
            <a:off x="1340273" y="2910906"/>
            <a:ext cx="16753416" cy="62720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1893001" y="8778778"/>
            <a:ext cx="18019395" cy="2362835"/>
          </a:xfrm>
          <a:prstGeom prst="rect">
            <a:avLst/>
          </a:prstGeom>
        </p:spPr>
        <p:txBody>
          <a:bodyPr wrap="square" lIns="0" tIns="59309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670"/>
              </a:spcBef>
            </a:pPr>
            <a:r>
              <a:rPr dirty="0" sz="7250" spc="-815">
                <a:solidFill>
                  <a:srgbClr val="53585F"/>
                </a:solidFill>
                <a:latin typeface="Noto Sans CJK JP Regular"/>
                <a:cs typeface="Noto Sans CJK JP Regular"/>
              </a:rPr>
              <a:t>이해를하기위해,우리가그림을본다고상상해봅시다.</a:t>
            </a:r>
            <a:endParaRPr sz="7250">
              <a:latin typeface="Noto Sans CJK JP Regular"/>
              <a:cs typeface="Noto Sans CJK JP Regular"/>
            </a:endParaRPr>
          </a:p>
          <a:p>
            <a:pPr marL="8766175">
              <a:lnSpc>
                <a:spcPct val="100000"/>
              </a:lnSpc>
              <a:spcBef>
                <a:spcPts val="1770"/>
              </a:spcBef>
            </a:pPr>
            <a:r>
              <a:rPr dirty="0" sz="2800" spc="-165">
                <a:solidFill>
                  <a:srgbClr val="A6AAA9"/>
                </a:solidFill>
                <a:latin typeface="Noto Sans CJK JP Regular"/>
                <a:cs typeface="Noto Sans CJK JP Regular"/>
              </a:rPr>
              <a:t>Image </a:t>
            </a:r>
            <a:r>
              <a:rPr dirty="0" sz="2800" spc="-105">
                <a:solidFill>
                  <a:srgbClr val="A6AAA9"/>
                </a:solidFill>
                <a:latin typeface="Noto Sans CJK JP Regular"/>
                <a:cs typeface="Noto Sans CJK JP Regular"/>
              </a:rPr>
              <a:t>from</a:t>
            </a:r>
            <a:r>
              <a:rPr dirty="0" sz="2800" spc="-305">
                <a:solidFill>
                  <a:srgbClr val="A6AAA9"/>
                </a:solidFill>
                <a:latin typeface="Noto Sans CJK JP Regular"/>
                <a:cs typeface="Noto Sans CJK JP Regular"/>
              </a:rPr>
              <a:t> </a:t>
            </a:r>
            <a:r>
              <a:rPr dirty="0" sz="2800" spc="-80">
                <a:solidFill>
                  <a:srgbClr val="A6AAA9"/>
                </a:solidFill>
                <a:latin typeface="Noto Sans CJK JP Regular"/>
                <a:cs typeface="Noto Sans CJK JP Regular"/>
                <a:hlinkClick r:id="rId3"/>
              </a:rPr>
              <a:t>http://file.scirp.org/Html/4-7800353_65406.htm</a:t>
            </a:r>
            <a:endParaRPr sz="2800">
              <a:latin typeface="Noto Sans CJK JP Regular"/>
              <a:cs typeface="Noto Sans CJK JP Regular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21811" y="315248"/>
            <a:ext cx="17278350" cy="127825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8200" spc="-825">
                <a:latin typeface="Noto Sans CJK JP Regular"/>
                <a:cs typeface="Noto Sans CJK JP Regular"/>
              </a:rPr>
              <a:t>그림을 </a:t>
            </a:r>
            <a:r>
              <a:rPr dirty="0" sz="8200" spc="-785">
                <a:latin typeface="Noto Sans CJK JP Regular"/>
                <a:cs typeface="Noto Sans CJK JP Regular"/>
              </a:rPr>
              <a:t>눈앞 </a:t>
            </a:r>
            <a:r>
              <a:rPr dirty="0" sz="8200" spc="-675">
                <a:latin typeface="Noto Sans CJK JP Regular"/>
                <a:cs typeface="Noto Sans CJK JP Regular"/>
              </a:rPr>
              <a:t>1cm거리에서 </a:t>
            </a:r>
            <a:r>
              <a:rPr dirty="0" sz="8200" spc="-825">
                <a:latin typeface="Noto Sans CJK JP Regular"/>
                <a:cs typeface="Noto Sans CJK JP Regular"/>
              </a:rPr>
              <a:t>본다고</a:t>
            </a:r>
            <a:r>
              <a:rPr dirty="0" sz="8200" spc="-560">
                <a:latin typeface="Noto Sans CJK JP Regular"/>
                <a:cs typeface="Noto Sans CJK JP Regular"/>
              </a:rPr>
              <a:t> </a:t>
            </a:r>
            <a:r>
              <a:rPr dirty="0" sz="8200" spc="-760">
                <a:latin typeface="Noto Sans CJK JP Regular"/>
                <a:cs typeface="Noto Sans CJK JP Regular"/>
              </a:rPr>
              <a:t>생각해보자.</a:t>
            </a:r>
            <a:endParaRPr sz="8200">
              <a:latin typeface="Noto Sans CJK JP Regular"/>
              <a:cs typeface="Noto Sans CJK JP Regular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416545" y="9358742"/>
            <a:ext cx="16113760" cy="11061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7100" spc="-755">
                <a:latin typeface="Noto Sans CJK JP Regular"/>
                <a:cs typeface="Noto Sans CJK JP Regular"/>
              </a:rPr>
              <a:t>처음에는 </a:t>
            </a:r>
            <a:r>
              <a:rPr dirty="0" sz="7100" spc="-700">
                <a:latin typeface="Noto Sans CJK JP Regular"/>
                <a:cs typeface="Noto Sans CJK JP Regular"/>
              </a:rPr>
              <a:t>점과 </a:t>
            </a:r>
            <a:r>
              <a:rPr dirty="0" sz="7100" spc="-490">
                <a:latin typeface="Noto Sans CJK JP Regular"/>
                <a:cs typeface="Noto Sans CJK JP Regular"/>
              </a:rPr>
              <a:t>선, </a:t>
            </a:r>
            <a:r>
              <a:rPr dirty="0" sz="7100" spc="-735">
                <a:latin typeface="Noto Sans CJK JP Regular"/>
                <a:cs typeface="Noto Sans CJK JP Regular"/>
              </a:rPr>
              <a:t>이상한 </a:t>
            </a:r>
            <a:r>
              <a:rPr dirty="0" sz="7100" spc="-700">
                <a:latin typeface="Noto Sans CJK JP Regular"/>
                <a:cs typeface="Noto Sans CJK JP Regular"/>
              </a:rPr>
              <a:t>질감 몇개 밖에</a:t>
            </a:r>
            <a:r>
              <a:rPr dirty="0" sz="7100" spc="-170">
                <a:latin typeface="Noto Sans CJK JP Regular"/>
                <a:cs typeface="Noto Sans CJK JP Regular"/>
              </a:rPr>
              <a:t> </a:t>
            </a:r>
            <a:r>
              <a:rPr dirty="0" sz="7100" spc="-650">
                <a:latin typeface="Noto Sans CJK JP Regular"/>
                <a:cs typeface="Noto Sans CJK JP Regular"/>
              </a:rPr>
              <a:t>모르겠다.</a:t>
            </a:r>
            <a:endParaRPr sz="7100">
              <a:latin typeface="Noto Sans CJK JP Regular"/>
              <a:cs typeface="Noto Sans CJK JP Regular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0596536" y="1717225"/>
            <a:ext cx="9507563" cy="78741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743432" y="1717225"/>
            <a:ext cx="9559918" cy="787410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21811" y="156509"/>
            <a:ext cx="17275810" cy="117983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7550" spc="-720">
                <a:latin typeface="Noto Sans CJK JP Regular"/>
                <a:cs typeface="Noto Sans CJK JP Regular"/>
              </a:rPr>
              <a:t>점과 </a:t>
            </a:r>
            <a:r>
              <a:rPr dirty="0" sz="7550" spc="-500">
                <a:latin typeface="Noto Sans CJK JP Regular"/>
                <a:cs typeface="Noto Sans CJK JP Regular"/>
              </a:rPr>
              <a:t>선, </a:t>
            </a:r>
            <a:r>
              <a:rPr dirty="0" sz="7550" spc="-755">
                <a:latin typeface="Noto Sans CJK JP Regular"/>
                <a:cs typeface="Noto Sans CJK JP Regular"/>
              </a:rPr>
              <a:t>질감을 충분히 </a:t>
            </a:r>
            <a:r>
              <a:rPr dirty="0" sz="7550" spc="-665">
                <a:latin typeface="Noto Sans CJK JP Regular"/>
                <a:cs typeface="Noto Sans CJK JP Regular"/>
              </a:rPr>
              <a:t>배우고,</a:t>
            </a:r>
            <a:r>
              <a:rPr dirty="0" sz="7550" spc="-1430">
                <a:latin typeface="Noto Sans CJK JP Regular"/>
                <a:cs typeface="Noto Sans CJK JP Regular"/>
              </a:rPr>
              <a:t> </a:t>
            </a:r>
            <a:r>
              <a:rPr dirty="0" sz="7550" spc="-720">
                <a:latin typeface="Noto Sans CJK JP Regular"/>
                <a:cs typeface="Noto Sans CJK JP Regular"/>
              </a:rPr>
              <a:t>조금 </a:t>
            </a:r>
            <a:r>
              <a:rPr dirty="0" sz="7550" spc="-775">
                <a:latin typeface="Noto Sans CJK JP Regular"/>
                <a:cs typeface="Noto Sans CJK JP Regular"/>
              </a:rPr>
              <a:t>떨어져서 </a:t>
            </a:r>
            <a:r>
              <a:rPr dirty="0" sz="7550" spc="-565">
                <a:latin typeface="Noto Sans CJK JP Regular"/>
                <a:cs typeface="Noto Sans CJK JP Regular"/>
              </a:rPr>
              <a:t>보자.</a:t>
            </a:r>
            <a:endParaRPr sz="7550">
              <a:latin typeface="Noto Sans CJK JP Regular"/>
              <a:cs typeface="Noto Sans CJK JP Regular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37670" y="1717225"/>
            <a:ext cx="9559918" cy="78741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0188171" y="1717225"/>
            <a:ext cx="9559918" cy="787410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699320" y="9452980"/>
            <a:ext cx="19227165" cy="11061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7100" spc="-700">
                <a:latin typeface="Noto Sans CJK JP Regular"/>
                <a:cs typeface="Noto Sans CJK JP Regular"/>
              </a:rPr>
              <a:t>점과 선이 </a:t>
            </a:r>
            <a:r>
              <a:rPr dirty="0" sz="7100" spc="-735">
                <a:latin typeface="Noto Sans CJK JP Regular"/>
                <a:cs typeface="Noto Sans CJK JP Regular"/>
              </a:rPr>
              <a:t>질감이 합쳐져 </a:t>
            </a:r>
            <a:r>
              <a:rPr dirty="0" sz="7100" spc="-650">
                <a:latin typeface="Noto Sans CJK JP Regular"/>
                <a:cs typeface="Noto Sans CJK JP Regular"/>
              </a:rPr>
              <a:t>삼각형, </a:t>
            </a:r>
            <a:r>
              <a:rPr dirty="0" sz="7100" spc="-680">
                <a:latin typeface="Noto Sans CJK JP Regular"/>
                <a:cs typeface="Noto Sans CJK JP Regular"/>
              </a:rPr>
              <a:t>동그라미, </a:t>
            </a:r>
            <a:r>
              <a:rPr dirty="0" sz="7100" spc="-755">
                <a:latin typeface="Noto Sans CJK JP Regular"/>
                <a:cs typeface="Noto Sans CJK JP Regular"/>
              </a:rPr>
              <a:t>북실함이</a:t>
            </a:r>
            <a:r>
              <a:rPr dirty="0" sz="7100" spc="-20">
                <a:latin typeface="Noto Sans CJK JP Regular"/>
                <a:cs typeface="Noto Sans CJK JP Regular"/>
              </a:rPr>
              <a:t> </a:t>
            </a:r>
            <a:r>
              <a:rPr dirty="0" sz="7100" spc="-615">
                <a:latin typeface="Noto Sans CJK JP Regular"/>
                <a:cs typeface="Noto Sans CJK JP Regular"/>
              </a:rPr>
              <a:t>보인다.</a:t>
            </a:r>
            <a:endParaRPr sz="7100">
              <a:latin typeface="Noto Sans CJK JP Regular"/>
              <a:cs typeface="Noto Sans CJK JP Regular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57932" y="41748"/>
            <a:ext cx="17004665" cy="1292225"/>
          </a:xfrm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8300" spc="-740">
                <a:solidFill>
                  <a:srgbClr val="000000"/>
                </a:solidFill>
              </a:rPr>
              <a:t>삼각형, </a:t>
            </a:r>
            <a:r>
              <a:rPr dirty="0" sz="8300" spc="-555">
                <a:solidFill>
                  <a:srgbClr val="000000"/>
                </a:solidFill>
              </a:rPr>
              <a:t>원, </a:t>
            </a:r>
            <a:r>
              <a:rPr dirty="0" sz="8300" spc="-740">
                <a:solidFill>
                  <a:srgbClr val="000000"/>
                </a:solidFill>
              </a:rPr>
              <a:t>사각형, </a:t>
            </a:r>
            <a:r>
              <a:rPr dirty="0" sz="8300" spc="-875">
                <a:solidFill>
                  <a:srgbClr val="000000"/>
                </a:solidFill>
              </a:rPr>
              <a:t>북실함등을 </a:t>
            </a:r>
            <a:r>
              <a:rPr dirty="0" sz="8300" spc="-860">
                <a:solidFill>
                  <a:srgbClr val="000000"/>
                </a:solidFill>
              </a:rPr>
              <a:t>조합해서</a:t>
            </a:r>
            <a:r>
              <a:rPr dirty="0" sz="8300" spc="-650">
                <a:solidFill>
                  <a:srgbClr val="000000"/>
                </a:solidFill>
              </a:rPr>
              <a:t> </a:t>
            </a:r>
            <a:r>
              <a:rPr dirty="0" sz="8300" spc="-925">
                <a:solidFill>
                  <a:srgbClr val="000000"/>
                </a:solidFill>
              </a:rPr>
              <a:t>보니</a:t>
            </a:r>
            <a:endParaRPr sz="8300"/>
          </a:p>
        </p:txBody>
      </p:sp>
      <p:sp>
        <p:nvSpPr>
          <p:cNvPr id="3" name="object 3"/>
          <p:cNvSpPr/>
          <p:nvPr/>
        </p:nvSpPr>
        <p:spPr>
          <a:xfrm>
            <a:off x="10638419" y="1455453"/>
            <a:ext cx="8376708" cy="690031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088972" y="1455453"/>
            <a:ext cx="8376708" cy="690031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978875" y="2952789"/>
            <a:ext cx="8376708" cy="690031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2207127" y="9452980"/>
            <a:ext cx="16372840" cy="1357630"/>
          </a:xfrm>
          <a:prstGeom prst="rect">
            <a:avLst/>
          </a:prstGeom>
        </p:spPr>
        <p:txBody>
          <a:bodyPr wrap="square" lIns="0" tIns="177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dirty="0" sz="8700" spc="-840">
                <a:latin typeface="Noto Sans CJK JP Regular"/>
                <a:cs typeface="Noto Sans CJK JP Regular"/>
              </a:rPr>
              <a:t>뾰족귀와 </a:t>
            </a:r>
            <a:r>
              <a:rPr dirty="0" sz="8700" spc="-894">
                <a:latin typeface="Noto Sans CJK JP Regular"/>
                <a:cs typeface="Noto Sans CJK JP Regular"/>
              </a:rPr>
              <a:t>땡그란눈과 </a:t>
            </a:r>
            <a:r>
              <a:rPr dirty="0" sz="8700" spc="-860">
                <a:latin typeface="Noto Sans CJK JP Regular"/>
                <a:cs typeface="Noto Sans CJK JP Regular"/>
              </a:rPr>
              <a:t>복실한 </a:t>
            </a:r>
            <a:r>
              <a:rPr dirty="0" sz="8700" spc="-815">
                <a:latin typeface="Noto Sans CJK JP Regular"/>
                <a:cs typeface="Noto Sans CJK JP Regular"/>
              </a:rPr>
              <a:t>발을</a:t>
            </a:r>
            <a:r>
              <a:rPr dirty="0" sz="8700" spc="-380">
                <a:latin typeface="Noto Sans CJK JP Regular"/>
                <a:cs typeface="Noto Sans CJK JP Regular"/>
              </a:rPr>
              <a:t> </a:t>
            </a:r>
            <a:r>
              <a:rPr dirty="0" sz="8700" spc="-715">
                <a:latin typeface="Noto Sans CJK JP Regular"/>
                <a:cs typeface="Noto Sans CJK JP Regular"/>
              </a:rPr>
              <a:t>배웠다.</a:t>
            </a:r>
            <a:endParaRPr sz="8700">
              <a:latin typeface="Noto Sans CJK JP Regular"/>
              <a:cs typeface="Noto Sans CJK JP Regular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02853" y="238601"/>
            <a:ext cx="10121900" cy="143319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9200" spc="-869">
                <a:solidFill>
                  <a:srgbClr val="000000"/>
                </a:solidFill>
              </a:rPr>
              <a:t>근데 </a:t>
            </a:r>
            <a:r>
              <a:rPr dirty="0" sz="9200" spc="-915">
                <a:solidFill>
                  <a:srgbClr val="000000"/>
                </a:solidFill>
              </a:rPr>
              <a:t>이것도 </a:t>
            </a:r>
            <a:r>
              <a:rPr dirty="0" sz="9200" spc="-869">
                <a:solidFill>
                  <a:srgbClr val="000000"/>
                </a:solidFill>
              </a:rPr>
              <a:t>한번</a:t>
            </a:r>
            <a:r>
              <a:rPr dirty="0" sz="9200" spc="-585">
                <a:solidFill>
                  <a:srgbClr val="000000"/>
                </a:solidFill>
              </a:rPr>
              <a:t> </a:t>
            </a:r>
            <a:r>
              <a:rPr dirty="0" sz="9200" spc="-1010">
                <a:solidFill>
                  <a:srgbClr val="000000"/>
                </a:solidFill>
              </a:rPr>
              <a:t>보시죠</a:t>
            </a:r>
            <a:endParaRPr sz="9200"/>
          </a:p>
        </p:txBody>
      </p:sp>
      <p:sp>
        <p:nvSpPr>
          <p:cNvPr id="3" name="object 3"/>
          <p:cNvSpPr txBox="1"/>
          <p:nvPr/>
        </p:nvSpPr>
        <p:spPr>
          <a:xfrm>
            <a:off x="2458429" y="5128504"/>
            <a:ext cx="3362325" cy="103060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600" spc="-10">
                <a:latin typeface="Noto Sans CJK JP Regular"/>
                <a:cs typeface="Noto Sans CJK JP Regular"/>
              </a:rPr>
              <a:t>Mc</a:t>
            </a:r>
            <a:r>
              <a:rPr dirty="0" sz="6600" spc="-120">
                <a:latin typeface="Noto Sans CJK JP Regular"/>
                <a:cs typeface="Noto Sans CJK JP Regular"/>
              </a:rPr>
              <a:t>F</a:t>
            </a:r>
            <a:r>
              <a:rPr dirty="0" sz="6600" spc="-250">
                <a:latin typeface="Noto Sans CJK JP Regular"/>
                <a:cs typeface="Noto Sans CJK JP Regular"/>
              </a:rPr>
              <a:t>l</a:t>
            </a:r>
            <a:r>
              <a:rPr dirty="0" sz="6600" spc="-290">
                <a:latin typeface="Noto Sans CJK JP Regular"/>
                <a:cs typeface="Noto Sans CJK JP Regular"/>
              </a:rPr>
              <a:t>u</a:t>
            </a:r>
            <a:r>
              <a:rPr dirty="0" sz="6600" spc="-90">
                <a:latin typeface="Noto Sans CJK JP Regular"/>
                <a:cs typeface="Noto Sans CJK JP Regular"/>
              </a:rPr>
              <a:t>r</a:t>
            </a:r>
            <a:r>
              <a:rPr dirty="0" sz="6600" spc="100">
                <a:latin typeface="Noto Sans CJK JP Regular"/>
                <a:cs typeface="Noto Sans CJK JP Regular"/>
              </a:rPr>
              <a:t>ry</a:t>
            </a:r>
            <a:endParaRPr sz="6600">
              <a:latin typeface="Noto Sans CJK JP Regular"/>
              <a:cs typeface="Noto Sans CJK JP Regula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008059" y="3547400"/>
            <a:ext cx="4491355" cy="103060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600" spc="-180">
                <a:latin typeface="Noto Sans CJK JP Regular"/>
                <a:cs typeface="Noto Sans CJK JP Regular"/>
              </a:rPr>
              <a:t>French</a:t>
            </a:r>
            <a:r>
              <a:rPr dirty="0" sz="6600" spc="-600">
                <a:latin typeface="Noto Sans CJK JP Regular"/>
                <a:cs typeface="Noto Sans CJK JP Regular"/>
              </a:rPr>
              <a:t> </a:t>
            </a:r>
            <a:r>
              <a:rPr dirty="0" sz="6600" spc="-175">
                <a:latin typeface="Noto Sans CJK JP Regular"/>
                <a:cs typeface="Noto Sans CJK JP Regular"/>
              </a:rPr>
              <a:t>Fries</a:t>
            </a:r>
            <a:endParaRPr sz="6600">
              <a:latin typeface="Noto Sans CJK JP Regular"/>
              <a:cs typeface="Noto Sans CJK JP Regula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473983" y="6741021"/>
            <a:ext cx="3635375" cy="103060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600" spc="10">
                <a:latin typeface="Noto Sans CJK JP Regular"/>
                <a:cs typeface="Noto Sans CJK JP Regular"/>
              </a:rPr>
              <a:t>McMuffin</a:t>
            </a:r>
            <a:endParaRPr sz="6600">
              <a:latin typeface="Noto Sans CJK JP Regular"/>
              <a:cs typeface="Noto Sans CJK JP Regular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3609921" y="2783026"/>
            <a:ext cx="2841625" cy="2004695"/>
          </a:xfrm>
          <a:prstGeom prst="rect">
            <a:avLst/>
          </a:prstGeom>
        </p:spPr>
        <p:txBody>
          <a:bodyPr wrap="square" lIns="0" tIns="71120" rIns="0" bIns="0" rtlCol="0" vert="horz">
            <a:spAutoFit/>
          </a:bodyPr>
          <a:lstStyle/>
          <a:p>
            <a:pPr marL="12700" marR="17145" indent="481330">
              <a:lnSpc>
                <a:spcPts val="7670"/>
              </a:lnSpc>
              <a:spcBef>
                <a:spcPts val="560"/>
              </a:spcBef>
            </a:pPr>
            <a:r>
              <a:rPr dirty="0" sz="6600" spc="-275">
                <a:latin typeface="Noto Sans CJK JP Regular"/>
                <a:cs typeface="Noto Sans CJK JP Regular"/>
              </a:rPr>
              <a:t>Hash  </a:t>
            </a:r>
            <a:r>
              <a:rPr dirty="0" sz="6600" spc="-210">
                <a:latin typeface="Noto Sans CJK JP Regular"/>
                <a:cs typeface="Noto Sans CJK JP Regular"/>
              </a:rPr>
              <a:t>Browns</a:t>
            </a:r>
            <a:endParaRPr sz="6600">
              <a:latin typeface="Noto Sans CJK JP Regular"/>
              <a:cs typeface="Noto Sans CJK JP Regular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3086377" y="7432099"/>
            <a:ext cx="2719705" cy="103060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600" spc="-204">
                <a:latin typeface="Noto Sans CJK JP Regular"/>
                <a:cs typeface="Noto Sans CJK JP Regular"/>
              </a:rPr>
              <a:t>BigMac</a:t>
            </a:r>
            <a:endParaRPr sz="6600">
              <a:latin typeface="Noto Sans CJK JP Regular"/>
              <a:cs typeface="Noto Sans CJK JP Regular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21811" y="219543"/>
            <a:ext cx="17299940" cy="131762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8450" spc="-670">
                <a:latin typeface="Noto Sans CJK JP Regular"/>
                <a:cs typeface="Noto Sans CJK JP Regular"/>
              </a:rPr>
              <a:t>더</a:t>
            </a:r>
            <a:r>
              <a:rPr dirty="0" sz="8450" spc="-1135">
                <a:latin typeface="Noto Sans CJK JP Regular"/>
                <a:cs typeface="Noto Sans CJK JP Regular"/>
              </a:rPr>
              <a:t> </a:t>
            </a:r>
            <a:r>
              <a:rPr dirty="0" sz="8450" spc="-900">
                <a:latin typeface="Noto Sans CJK JP Regular"/>
                <a:cs typeface="Noto Sans CJK JP Regular"/>
              </a:rPr>
              <a:t>멀리서</a:t>
            </a:r>
            <a:r>
              <a:rPr dirty="0" sz="8450" spc="-1130">
                <a:latin typeface="Noto Sans CJK JP Regular"/>
                <a:cs typeface="Noto Sans CJK JP Regular"/>
              </a:rPr>
              <a:t> </a:t>
            </a:r>
            <a:r>
              <a:rPr dirty="0" sz="8450" spc="-740">
                <a:latin typeface="Noto Sans CJK JP Regular"/>
                <a:cs typeface="Noto Sans CJK JP Regular"/>
              </a:rPr>
              <a:t>보니,</a:t>
            </a:r>
            <a:r>
              <a:rPr dirty="0" sz="8450" spc="-1130">
                <a:latin typeface="Noto Sans CJK JP Regular"/>
                <a:cs typeface="Noto Sans CJK JP Regular"/>
              </a:rPr>
              <a:t> </a:t>
            </a:r>
            <a:r>
              <a:rPr dirty="0" sz="8450" spc="-925">
                <a:latin typeface="Noto Sans CJK JP Regular"/>
                <a:cs typeface="Noto Sans CJK JP Regular"/>
              </a:rPr>
              <a:t>그것들이</a:t>
            </a:r>
            <a:r>
              <a:rPr dirty="0" sz="8450" spc="-1130">
                <a:latin typeface="Noto Sans CJK JP Regular"/>
                <a:cs typeface="Noto Sans CJK JP Regular"/>
              </a:rPr>
              <a:t> </a:t>
            </a:r>
            <a:r>
              <a:rPr dirty="0" sz="8450" spc="-650">
                <a:latin typeface="Noto Sans CJK JP Regular"/>
                <a:cs typeface="Noto Sans CJK JP Regular"/>
              </a:rPr>
              <a:t>모아져있다.이것은?</a:t>
            </a:r>
            <a:endParaRPr sz="8450">
              <a:latin typeface="Noto Sans CJK JP Regular"/>
              <a:cs typeface="Noto Sans CJK JP Regular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842754" y="1759108"/>
            <a:ext cx="8418591" cy="694219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8196474" y="8646721"/>
            <a:ext cx="4208145" cy="164655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0600" spc="-680">
                <a:solidFill>
                  <a:srgbClr val="FF7F79"/>
                </a:solidFill>
                <a:latin typeface="Noto Sans CJK JP Regular"/>
                <a:cs typeface="Noto Sans CJK JP Regular"/>
              </a:rPr>
              <a:t>고양이!!</a:t>
            </a:r>
            <a:endParaRPr sz="10600">
              <a:latin typeface="Noto Sans CJK JP Regular"/>
              <a:cs typeface="Noto Sans CJK JP Regular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0" y="0"/>
                </a:moveTo>
                <a:lnTo>
                  <a:pt x="20104099" y="0"/>
                </a:lnTo>
                <a:lnTo>
                  <a:pt x="20104099" y="11308556"/>
                </a:lnTo>
                <a:lnTo>
                  <a:pt x="0" y="11308556"/>
                </a:lnTo>
                <a:lnTo>
                  <a:pt x="0" y="0"/>
                </a:lnTo>
                <a:close/>
              </a:path>
            </a:pathLst>
          </a:custGeom>
          <a:solidFill>
            <a:srgbClr val="43A5B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subTitle" idx="4"/>
          </p:nvPr>
        </p:nvSpPr>
        <p:spPr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37465">
              <a:lnSpc>
                <a:spcPct val="100000"/>
              </a:lnSpc>
              <a:spcBef>
                <a:spcPts val="90"/>
              </a:spcBef>
            </a:pPr>
            <a:r>
              <a:rPr dirty="0" spc="-620"/>
              <a:t>이</a:t>
            </a:r>
            <a:r>
              <a:rPr dirty="0" spc="-985"/>
              <a:t> </a:t>
            </a:r>
            <a:r>
              <a:rPr dirty="0" spc="-810"/>
              <a:t>방식을</a:t>
            </a:r>
            <a:r>
              <a:rPr dirty="0" spc="-985"/>
              <a:t> </a:t>
            </a:r>
            <a:r>
              <a:rPr dirty="0" spc="-835"/>
              <a:t>흉내내면</a:t>
            </a:r>
            <a:r>
              <a:rPr dirty="0" spc="-980"/>
              <a:t> </a:t>
            </a:r>
            <a:r>
              <a:rPr dirty="0" spc="-835"/>
              <a:t>컴퓨터도</a:t>
            </a:r>
            <a:r>
              <a:rPr dirty="0" spc="-985"/>
              <a:t> </a:t>
            </a:r>
            <a:r>
              <a:rPr dirty="0" spc="-810"/>
              <a:t>그림을</a:t>
            </a:r>
            <a:r>
              <a:rPr dirty="0" spc="-980"/>
              <a:t> </a:t>
            </a:r>
            <a:r>
              <a:rPr dirty="0" spc="-620"/>
              <a:t>잘</a:t>
            </a:r>
            <a:r>
              <a:rPr dirty="0" spc="-985"/>
              <a:t> </a:t>
            </a:r>
            <a:r>
              <a:rPr dirty="0" spc="-760"/>
              <a:t>볼수</a:t>
            </a:r>
            <a:r>
              <a:rPr dirty="0" spc="-980"/>
              <a:t> </a:t>
            </a:r>
            <a:r>
              <a:rPr dirty="0" spc="-555"/>
              <a:t>있겠지?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90"/>
              </a:spcBef>
            </a:pPr>
            <a:r>
              <a:rPr dirty="0" spc="-750"/>
              <a:t>조각을 </a:t>
            </a:r>
            <a:r>
              <a:rPr dirty="0" spc="-605"/>
              <a:t>보고, </a:t>
            </a:r>
            <a:r>
              <a:rPr dirty="0" spc="-750"/>
              <a:t>패턴을 </a:t>
            </a:r>
            <a:r>
              <a:rPr dirty="0" spc="-660"/>
              <a:t>익히고, </a:t>
            </a:r>
            <a:r>
              <a:rPr dirty="0" spc="-715"/>
              <a:t>점점 </a:t>
            </a:r>
            <a:r>
              <a:rPr dirty="0" spc="-750"/>
              <a:t>멀리서 조합을</a:t>
            </a:r>
            <a:r>
              <a:rPr dirty="0" spc="-1165"/>
              <a:t> </a:t>
            </a:r>
            <a:r>
              <a:rPr dirty="0" spc="-560"/>
              <a:t>본다.</a:t>
            </a: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54651" y="385193"/>
            <a:ext cx="7857490" cy="1445260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9300" spc="-1155"/>
              <a:t>계산량측면에서도!</a:t>
            </a:r>
            <a:endParaRPr sz="9300"/>
          </a:p>
        </p:txBody>
      </p:sp>
      <p:sp>
        <p:nvSpPr>
          <p:cNvPr id="3" name="object 3"/>
          <p:cNvSpPr/>
          <p:nvPr/>
        </p:nvSpPr>
        <p:spPr>
          <a:xfrm>
            <a:off x="1210434" y="6723883"/>
            <a:ext cx="3853285" cy="38493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424040" y="6827017"/>
            <a:ext cx="3434450" cy="34344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2413539" y="7376738"/>
            <a:ext cx="1162268" cy="116226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2471129" y="7413387"/>
            <a:ext cx="1047115" cy="1047115"/>
          </a:xfrm>
          <a:custGeom>
            <a:avLst/>
            <a:gdLst/>
            <a:ahLst/>
            <a:cxnLst/>
            <a:rect l="l" t="t" r="r" b="b"/>
            <a:pathLst>
              <a:path w="1047114" h="1047115">
                <a:moveTo>
                  <a:pt x="0" y="0"/>
                </a:moveTo>
                <a:lnTo>
                  <a:pt x="1047088" y="0"/>
                </a:lnTo>
                <a:lnTo>
                  <a:pt x="1047088" y="1047088"/>
                </a:lnTo>
                <a:lnTo>
                  <a:pt x="0" y="1047088"/>
                </a:lnTo>
                <a:lnTo>
                  <a:pt x="0" y="0"/>
                </a:lnTo>
                <a:close/>
              </a:path>
            </a:pathLst>
          </a:custGeom>
          <a:ln w="5235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3607220" y="9052080"/>
            <a:ext cx="1162268" cy="116226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3664810" y="9088728"/>
            <a:ext cx="1047115" cy="1047115"/>
          </a:xfrm>
          <a:custGeom>
            <a:avLst/>
            <a:gdLst/>
            <a:ahLst/>
            <a:cxnLst/>
            <a:rect l="l" t="t" r="r" b="b"/>
            <a:pathLst>
              <a:path w="1047114" h="1047115">
                <a:moveTo>
                  <a:pt x="0" y="0"/>
                </a:moveTo>
                <a:lnTo>
                  <a:pt x="1047088" y="0"/>
                </a:lnTo>
                <a:lnTo>
                  <a:pt x="1047088" y="1047088"/>
                </a:lnTo>
                <a:lnTo>
                  <a:pt x="0" y="1047088"/>
                </a:lnTo>
                <a:lnTo>
                  <a:pt x="0" y="0"/>
                </a:lnTo>
                <a:close/>
              </a:path>
            </a:pathLst>
          </a:custGeom>
          <a:ln w="5235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984404" y="2743371"/>
            <a:ext cx="4779686" cy="309938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6259360" y="2615492"/>
            <a:ext cx="13058775" cy="720026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221615">
              <a:lnSpc>
                <a:spcPct val="100000"/>
              </a:lnSpc>
              <a:spcBef>
                <a:spcPts val="130"/>
              </a:spcBef>
            </a:pPr>
            <a:r>
              <a:rPr dirty="0" sz="6400" spc="-819">
                <a:solidFill>
                  <a:srgbClr val="53585F"/>
                </a:solidFill>
                <a:latin typeface="Noto Sans CJK JP Regular"/>
                <a:cs typeface="Noto Sans CJK JP Regular"/>
              </a:rPr>
              <a:t>이런생각을해봤다.</a:t>
            </a:r>
            <a:endParaRPr sz="6400">
              <a:latin typeface="Noto Sans CJK JP Regular"/>
              <a:cs typeface="Noto Sans CJK JP Regular"/>
            </a:endParaRPr>
          </a:p>
          <a:p>
            <a:pPr marL="253365" marR="40640" indent="10160">
              <a:lnSpc>
                <a:spcPct val="102099"/>
              </a:lnSpc>
              <a:spcBef>
                <a:spcPts val="60"/>
              </a:spcBef>
            </a:pPr>
            <a:r>
              <a:rPr dirty="0" sz="5450" spc="-840">
                <a:solidFill>
                  <a:srgbClr val="53585F"/>
                </a:solidFill>
                <a:latin typeface="Noto Sans CJK JP Regular"/>
                <a:cs typeface="Noto Sans CJK JP Regular"/>
              </a:rPr>
              <a:t>보</a:t>
            </a:r>
            <a:r>
              <a:rPr dirty="0" sz="5450" spc="-130">
                <a:solidFill>
                  <a:srgbClr val="53585F"/>
                </a:solidFill>
                <a:latin typeface="Noto Sans CJK JP Regular"/>
                <a:cs typeface="Noto Sans CJK JP Regular"/>
              </a:rPr>
              <a:t>통</a:t>
            </a:r>
            <a:r>
              <a:rPr dirty="0" sz="5450" spc="-840">
                <a:solidFill>
                  <a:srgbClr val="53585F"/>
                </a:solidFill>
                <a:latin typeface="Noto Sans CJK JP Regular"/>
                <a:cs typeface="Noto Sans CJK JP Regular"/>
              </a:rPr>
              <a:t>뉴럴넷</a:t>
            </a:r>
            <a:r>
              <a:rPr dirty="0" sz="5450" spc="-130">
                <a:solidFill>
                  <a:srgbClr val="53585F"/>
                </a:solidFill>
                <a:latin typeface="Noto Sans CJK JP Regular"/>
                <a:cs typeface="Noto Sans CJK JP Regular"/>
              </a:rPr>
              <a:t>은</a:t>
            </a:r>
            <a:r>
              <a:rPr dirty="0" sz="5450" spc="-840">
                <a:solidFill>
                  <a:srgbClr val="53585F"/>
                </a:solidFill>
                <a:latin typeface="Noto Sans CJK JP Regular"/>
                <a:cs typeface="Noto Sans CJK JP Regular"/>
              </a:rPr>
              <a:t>서로</a:t>
            </a:r>
            <a:r>
              <a:rPr dirty="0" sz="5450" spc="-130">
                <a:solidFill>
                  <a:srgbClr val="53585F"/>
                </a:solidFill>
                <a:latin typeface="Noto Sans CJK JP Regular"/>
                <a:cs typeface="Noto Sans CJK JP Regular"/>
              </a:rPr>
              <a:t>가</a:t>
            </a:r>
            <a:r>
              <a:rPr dirty="0" sz="5450" spc="-840">
                <a:solidFill>
                  <a:srgbClr val="53585F"/>
                </a:solidFill>
                <a:latin typeface="Noto Sans CJK JP Regular"/>
                <a:cs typeface="Noto Sans CJK JP Regular"/>
              </a:rPr>
              <a:t>서로에</a:t>
            </a:r>
            <a:r>
              <a:rPr dirty="0" sz="5450" spc="-130">
                <a:solidFill>
                  <a:srgbClr val="53585F"/>
                </a:solidFill>
                <a:latin typeface="Noto Sans CJK JP Regular"/>
                <a:cs typeface="Noto Sans CJK JP Regular"/>
              </a:rPr>
              <a:t>게</a:t>
            </a:r>
            <a:r>
              <a:rPr dirty="0" sz="5450" spc="-840">
                <a:solidFill>
                  <a:srgbClr val="53585F"/>
                </a:solidFill>
                <a:latin typeface="Noto Sans CJK JP Regular"/>
                <a:cs typeface="Noto Sans CJK JP Regular"/>
              </a:rPr>
              <a:t>전부</a:t>
            </a:r>
            <a:r>
              <a:rPr dirty="0" sz="5450" spc="-130">
                <a:solidFill>
                  <a:srgbClr val="53585F"/>
                </a:solidFill>
                <a:latin typeface="Noto Sans CJK JP Regular"/>
                <a:cs typeface="Noto Sans CJK JP Regular"/>
              </a:rPr>
              <a:t>다</a:t>
            </a:r>
            <a:r>
              <a:rPr dirty="0" sz="5450" spc="-840">
                <a:solidFill>
                  <a:srgbClr val="53585F"/>
                </a:solidFill>
                <a:latin typeface="Noto Sans CJK JP Regular"/>
                <a:cs typeface="Noto Sans CJK JP Regular"/>
              </a:rPr>
              <a:t>연결되</a:t>
            </a:r>
            <a:r>
              <a:rPr dirty="0" sz="5450" spc="-130">
                <a:solidFill>
                  <a:srgbClr val="53585F"/>
                </a:solidFill>
                <a:latin typeface="Noto Sans CJK JP Regular"/>
                <a:cs typeface="Noto Sans CJK JP Regular"/>
              </a:rPr>
              <a:t>어</a:t>
            </a:r>
            <a:r>
              <a:rPr dirty="0" sz="5450" spc="-705">
                <a:solidFill>
                  <a:srgbClr val="53585F"/>
                </a:solidFill>
                <a:latin typeface="Noto Sans CJK JP Regular"/>
                <a:cs typeface="Noto Sans CJK JP Regular"/>
              </a:rPr>
              <a:t>있는데  </a:t>
            </a:r>
            <a:r>
              <a:rPr dirty="0" sz="5450" spc="-555">
                <a:solidFill>
                  <a:srgbClr val="53585F"/>
                </a:solidFill>
                <a:latin typeface="Noto Sans CJK JP Regular"/>
                <a:cs typeface="Noto Sans CJK JP Regular"/>
              </a:rPr>
              <a:t>이러다보니맞춰야할weight들도많아..</a:t>
            </a:r>
            <a:endParaRPr sz="5450">
              <a:latin typeface="Noto Sans CJK JP Regular"/>
              <a:cs typeface="Noto Sans CJK JP Regular"/>
            </a:endParaRPr>
          </a:p>
          <a:p>
            <a:pPr>
              <a:lnSpc>
                <a:spcPct val="100000"/>
              </a:lnSpc>
            </a:pPr>
            <a:endParaRPr sz="6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210"/>
              </a:spcBef>
            </a:pPr>
            <a:r>
              <a:rPr dirty="0" sz="5450" spc="-660">
                <a:solidFill>
                  <a:srgbClr val="53585F"/>
                </a:solidFill>
                <a:latin typeface="Noto Sans CJK JP Regular"/>
                <a:cs typeface="Noto Sans CJK JP Regular"/>
              </a:rPr>
              <a:t>이미지에서는인근픽셀끼리만상관있지않나?</a:t>
            </a:r>
            <a:endParaRPr sz="5450">
              <a:latin typeface="Noto Sans CJK JP Regular"/>
              <a:cs typeface="Noto Sans CJK JP Regular"/>
            </a:endParaRPr>
          </a:p>
          <a:p>
            <a:pPr marL="12700" marR="1973580">
              <a:lnSpc>
                <a:spcPts val="6350"/>
              </a:lnSpc>
              <a:spcBef>
                <a:spcPts val="3970"/>
              </a:spcBef>
            </a:pPr>
            <a:r>
              <a:rPr dirty="0" sz="5450" spc="-665">
                <a:solidFill>
                  <a:srgbClr val="53585F"/>
                </a:solidFill>
                <a:latin typeface="Noto Sans CJK JP Regular"/>
                <a:cs typeface="Noto Sans CJK JP Regular"/>
              </a:rPr>
              <a:t>가까운것들끼리만묶어서계산하면의미도있고  </a:t>
            </a:r>
            <a:r>
              <a:rPr dirty="0" sz="5450" spc="-670">
                <a:solidFill>
                  <a:srgbClr val="53585F"/>
                </a:solidFill>
                <a:latin typeface="Noto Sans CJK JP Regular"/>
                <a:cs typeface="Noto Sans CJK JP Regular"/>
              </a:rPr>
              <a:t>계산량도줄겠는데?</a:t>
            </a:r>
            <a:endParaRPr sz="5450">
              <a:latin typeface="Noto Sans CJK JP Regular"/>
              <a:cs typeface="Noto Sans CJK JP Regular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63694" y="424250"/>
            <a:ext cx="17325975" cy="1003427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7350" spc="-625">
                <a:solidFill>
                  <a:srgbClr val="002452"/>
                </a:solidFill>
                <a:latin typeface="Noto Sans CJK JP Regular"/>
                <a:cs typeface="Noto Sans CJK JP Regular"/>
              </a:rPr>
              <a:t>Convolution:특정패턴이있는지박스로훓으며마킹</a:t>
            </a:r>
            <a:endParaRPr sz="7350">
              <a:latin typeface="Noto Sans CJK JP Regular"/>
              <a:cs typeface="Noto Sans CJK JP Regular"/>
            </a:endParaRPr>
          </a:p>
          <a:p>
            <a:pPr algn="ctr" marL="2117090" marR="2260600" indent="-4445">
              <a:lnSpc>
                <a:spcPts val="6270"/>
              </a:lnSpc>
              <a:spcBef>
                <a:spcPts val="6620"/>
              </a:spcBef>
            </a:pPr>
            <a:r>
              <a:rPr dirty="0" sz="5300" spc="-650">
                <a:solidFill>
                  <a:srgbClr val="002452"/>
                </a:solidFill>
                <a:latin typeface="Noto Sans CJK JP Regular"/>
                <a:cs typeface="Noto Sans CJK JP Regular"/>
              </a:rPr>
              <a:t>위아래선필터,좌우선필터,대각선필터,이런질감필터,  </a:t>
            </a:r>
            <a:r>
              <a:rPr dirty="0" sz="5300" spc="-800">
                <a:solidFill>
                  <a:srgbClr val="002452"/>
                </a:solidFill>
                <a:latin typeface="Noto Sans CJK JP Regular"/>
                <a:cs typeface="Noto Sans CJK JP Regular"/>
              </a:rPr>
              <a:t>요런질감필터</a:t>
            </a:r>
            <a:r>
              <a:rPr dirty="0" sz="5300" spc="185">
                <a:solidFill>
                  <a:srgbClr val="002452"/>
                </a:solidFill>
                <a:latin typeface="Noto Sans CJK JP Regular"/>
                <a:cs typeface="Noto Sans CJK JP Regular"/>
              </a:rPr>
              <a:t>,</a:t>
            </a:r>
            <a:r>
              <a:rPr dirty="0" sz="5300" spc="-805">
                <a:solidFill>
                  <a:srgbClr val="002452"/>
                </a:solidFill>
                <a:latin typeface="Noto Sans CJK JP Regular"/>
                <a:cs typeface="Noto Sans CJK JP Regular"/>
              </a:rPr>
              <a:t>동그라미필</a:t>
            </a:r>
            <a:r>
              <a:rPr dirty="0" sz="5300" spc="-114">
                <a:solidFill>
                  <a:srgbClr val="002452"/>
                </a:solidFill>
                <a:latin typeface="Noto Sans CJK JP Regular"/>
                <a:cs typeface="Noto Sans CJK JP Regular"/>
              </a:rPr>
              <a:t>터</a:t>
            </a:r>
            <a:r>
              <a:rPr dirty="0" sz="5300" spc="-805">
                <a:solidFill>
                  <a:srgbClr val="002452"/>
                </a:solidFill>
                <a:latin typeface="Noto Sans CJK JP Regular"/>
                <a:cs typeface="Noto Sans CJK JP Regular"/>
              </a:rPr>
              <a:t>등</a:t>
            </a:r>
            <a:r>
              <a:rPr dirty="0" sz="5300" spc="-114">
                <a:solidFill>
                  <a:srgbClr val="002452"/>
                </a:solidFill>
                <a:latin typeface="Noto Sans CJK JP Regular"/>
                <a:cs typeface="Noto Sans CJK JP Regular"/>
              </a:rPr>
              <a:t>등</a:t>
            </a:r>
            <a:r>
              <a:rPr dirty="0" sz="5300" spc="-805">
                <a:solidFill>
                  <a:srgbClr val="002452"/>
                </a:solidFill>
                <a:latin typeface="Noto Sans CJK JP Regular"/>
                <a:cs typeface="Noto Sans CJK JP Regular"/>
              </a:rPr>
              <a:t>여러가</a:t>
            </a:r>
            <a:r>
              <a:rPr dirty="0" sz="5300" spc="-114">
                <a:solidFill>
                  <a:srgbClr val="002452"/>
                </a:solidFill>
                <a:latin typeface="Noto Sans CJK JP Regular"/>
                <a:cs typeface="Noto Sans CJK JP Regular"/>
              </a:rPr>
              <a:t>지</a:t>
            </a:r>
            <a:r>
              <a:rPr dirty="0" sz="5300" spc="-625">
                <a:solidFill>
                  <a:srgbClr val="002452"/>
                </a:solidFill>
                <a:latin typeface="Noto Sans CJK JP Regular"/>
                <a:cs typeface="Noto Sans CJK JP Regular"/>
              </a:rPr>
              <a:t>“조각”필터로  </a:t>
            </a:r>
            <a:r>
              <a:rPr dirty="0" sz="5300" spc="-605">
                <a:solidFill>
                  <a:srgbClr val="002452"/>
                </a:solidFill>
                <a:latin typeface="Noto Sans CJK JP Regular"/>
                <a:cs typeface="Noto Sans CJK JP Regular"/>
              </a:rPr>
              <a:t>해당패턴이그림위에있는지확인한다.</a:t>
            </a:r>
            <a:endParaRPr sz="5300">
              <a:latin typeface="Noto Sans CJK JP Regular"/>
              <a:cs typeface="Noto Sans CJK JP Regular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6750">
              <a:latin typeface="Times New Roman"/>
              <a:cs typeface="Times New Roman"/>
            </a:endParaRPr>
          </a:p>
          <a:p>
            <a:pPr algn="ctr" marR="60325">
              <a:lnSpc>
                <a:spcPct val="100000"/>
              </a:lnSpc>
            </a:pPr>
            <a:r>
              <a:rPr dirty="0" sz="9100" spc="-819">
                <a:solidFill>
                  <a:srgbClr val="53585F"/>
                </a:solidFill>
                <a:latin typeface="Noto Sans CJK JP Regular"/>
                <a:cs typeface="Noto Sans CJK JP Regular"/>
              </a:rPr>
              <a:t>Convolution박스로밀고나면,숫자가나옴</a:t>
            </a:r>
            <a:endParaRPr sz="9100">
              <a:latin typeface="Noto Sans CJK JP Regular"/>
              <a:cs typeface="Noto Sans CJK JP Regular"/>
            </a:endParaRPr>
          </a:p>
          <a:p>
            <a:pPr algn="ctr" marR="76200">
              <a:lnSpc>
                <a:spcPct val="100000"/>
              </a:lnSpc>
              <a:spcBef>
                <a:spcPts val="1145"/>
              </a:spcBef>
            </a:pPr>
            <a:r>
              <a:rPr dirty="0" sz="8000" spc="-575">
                <a:solidFill>
                  <a:srgbClr val="53585F"/>
                </a:solidFill>
                <a:latin typeface="Noto Sans CJK JP Regular"/>
                <a:cs typeface="Noto Sans CJK JP Regular"/>
              </a:rPr>
              <a:t>그숫자를Activation(주로ReLU)에넣어나온값</a:t>
            </a:r>
            <a:endParaRPr sz="8000">
              <a:latin typeface="Noto Sans CJK JP Regular"/>
              <a:cs typeface="Noto Sans CJK JP Regular"/>
            </a:endParaRPr>
          </a:p>
          <a:p>
            <a:pPr algn="ctr" marR="75565">
              <a:lnSpc>
                <a:spcPct val="100000"/>
              </a:lnSpc>
              <a:spcBef>
                <a:spcPts val="3944"/>
              </a:spcBef>
            </a:pPr>
            <a:r>
              <a:rPr dirty="0" sz="9300" spc="-1015">
                <a:solidFill>
                  <a:srgbClr val="53585F"/>
                </a:solidFill>
                <a:latin typeface="Noto Sans CJK JP Regular"/>
                <a:cs typeface="Noto Sans CJK JP Regular"/>
              </a:rPr>
              <a:t>이걸로이미지지도를새로그린다.</a:t>
            </a:r>
            <a:endParaRPr sz="9300">
              <a:latin typeface="Noto Sans CJK JP Regular"/>
              <a:cs typeface="Noto Sans CJK JP Regular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7534" y="2638663"/>
            <a:ext cx="19769031" cy="79264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989009" y="178522"/>
            <a:ext cx="4063406" cy="21553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594611" y="742879"/>
            <a:ext cx="6998334" cy="99123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6300" spc="-570">
                <a:solidFill>
                  <a:srgbClr val="53585F"/>
                </a:solidFill>
                <a:latin typeface="Noto Sans CJK JP Regular"/>
                <a:cs typeface="Noto Sans CJK JP Regular"/>
              </a:rPr>
              <a:t>이게Conv필터한개예제</a:t>
            </a:r>
            <a:endParaRPr sz="6300">
              <a:latin typeface="Noto Sans CJK JP Regular"/>
              <a:cs typeface="Noto Sans CJK JP Regular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2793192" y="630945"/>
            <a:ext cx="6263640" cy="11760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7550" spc="-1015"/>
              <a:t>이런걸밀고다닌다.</a:t>
            </a:r>
            <a:endParaRPr sz="7550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21811" y="205722"/>
            <a:ext cx="17318990" cy="143446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9250" spc="-690">
                <a:solidFill>
                  <a:srgbClr val="53585F"/>
                </a:solidFill>
                <a:latin typeface="Noto Sans CJK JP Regular"/>
                <a:cs typeface="Noto Sans CJK JP Regular"/>
              </a:rPr>
              <a:t>사소하지만중요한거하나.Zeropadding</a:t>
            </a:r>
            <a:endParaRPr sz="9250">
              <a:latin typeface="Noto Sans CJK JP Regular"/>
              <a:cs typeface="Noto Sans CJK JP Regular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58985" y="1940329"/>
            <a:ext cx="17412970" cy="7854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4950" spc="-540">
                <a:solidFill>
                  <a:srgbClr val="53585F"/>
                </a:solidFill>
                <a:latin typeface="Noto Sans CJK JP Regular"/>
                <a:cs typeface="Noto Sans CJK JP Regular"/>
              </a:rPr>
              <a:t>귀퉁이가</a:t>
            </a:r>
            <a:r>
              <a:rPr dirty="0" sz="4950" spc="-620">
                <a:solidFill>
                  <a:srgbClr val="53585F"/>
                </a:solidFill>
                <a:latin typeface="Noto Sans CJK JP Regular"/>
                <a:cs typeface="Noto Sans CJK JP Regular"/>
              </a:rPr>
              <a:t> </a:t>
            </a:r>
            <a:r>
              <a:rPr dirty="0" sz="4950" spc="-540">
                <a:solidFill>
                  <a:srgbClr val="53585F"/>
                </a:solidFill>
                <a:latin typeface="Noto Sans CJK JP Regular"/>
                <a:cs typeface="Noto Sans CJK JP Regular"/>
              </a:rPr>
              <a:t>짤리다보니,</a:t>
            </a:r>
            <a:r>
              <a:rPr dirty="0" sz="4950" spc="-615">
                <a:solidFill>
                  <a:srgbClr val="53585F"/>
                </a:solidFill>
                <a:latin typeface="Noto Sans CJK JP Regular"/>
                <a:cs typeface="Noto Sans CJK JP Regular"/>
              </a:rPr>
              <a:t> </a:t>
            </a:r>
            <a:r>
              <a:rPr dirty="0" sz="4950" spc="-545">
                <a:solidFill>
                  <a:srgbClr val="53585F"/>
                </a:solidFill>
                <a:latin typeface="Noto Sans CJK JP Regular"/>
                <a:cs typeface="Noto Sans CJK JP Regular"/>
              </a:rPr>
              <a:t>사이즈</a:t>
            </a:r>
            <a:r>
              <a:rPr dirty="0" sz="4950" spc="-615">
                <a:solidFill>
                  <a:srgbClr val="53585F"/>
                </a:solidFill>
                <a:latin typeface="Noto Sans CJK JP Regular"/>
                <a:cs typeface="Noto Sans CJK JP Regular"/>
              </a:rPr>
              <a:t> </a:t>
            </a:r>
            <a:r>
              <a:rPr dirty="0" sz="4950" spc="-545">
                <a:solidFill>
                  <a:srgbClr val="53585F"/>
                </a:solidFill>
                <a:latin typeface="Noto Sans CJK JP Regular"/>
                <a:cs typeface="Noto Sans CJK JP Regular"/>
              </a:rPr>
              <a:t>유지를</a:t>
            </a:r>
            <a:r>
              <a:rPr dirty="0" sz="4950" spc="-620">
                <a:solidFill>
                  <a:srgbClr val="53585F"/>
                </a:solidFill>
                <a:latin typeface="Noto Sans CJK JP Regular"/>
                <a:cs typeface="Noto Sans CJK JP Regular"/>
              </a:rPr>
              <a:t> </a:t>
            </a:r>
            <a:r>
              <a:rPr dirty="0" sz="4950" spc="-505">
                <a:solidFill>
                  <a:srgbClr val="53585F"/>
                </a:solidFill>
                <a:latin typeface="Noto Sans CJK JP Regular"/>
                <a:cs typeface="Noto Sans CJK JP Regular"/>
              </a:rPr>
              <a:t>위해</a:t>
            </a:r>
            <a:r>
              <a:rPr dirty="0" sz="4950" spc="-615">
                <a:solidFill>
                  <a:srgbClr val="53585F"/>
                </a:solidFill>
                <a:latin typeface="Noto Sans CJK JP Regular"/>
                <a:cs typeface="Noto Sans CJK JP Regular"/>
              </a:rPr>
              <a:t> </a:t>
            </a:r>
            <a:r>
              <a:rPr dirty="0" sz="4950" spc="-195">
                <a:solidFill>
                  <a:srgbClr val="53585F"/>
                </a:solidFill>
                <a:latin typeface="Noto Sans CJK JP Regular"/>
                <a:cs typeface="Noto Sans CJK JP Regular"/>
              </a:rPr>
              <a:t>conv</a:t>
            </a:r>
            <a:r>
              <a:rPr dirty="0" sz="4950" spc="-615">
                <a:solidFill>
                  <a:srgbClr val="53585F"/>
                </a:solidFill>
                <a:latin typeface="Noto Sans CJK JP Regular"/>
                <a:cs typeface="Noto Sans CJK JP Regular"/>
              </a:rPr>
              <a:t> </a:t>
            </a:r>
            <a:r>
              <a:rPr dirty="0" sz="4950" spc="-505">
                <a:solidFill>
                  <a:srgbClr val="53585F"/>
                </a:solidFill>
                <a:latin typeface="Noto Sans CJK JP Regular"/>
                <a:cs typeface="Noto Sans CJK JP Regular"/>
              </a:rPr>
              <a:t>전에</a:t>
            </a:r>
            <a:r>
              <a:rPr dirty="0" sz="4950" spc="-615">
                <a:solidFill>
                  <a:srgbClr val="53585F"/>
                </a:solidFill>
                <a:latin typeface="Noto Sans CJK JP Regular"/>
                <a:cs typeface="Noto Sans CJK JP Regular"/>
              </a:rPr>
              <a:t> </a:t>
            </a:r>
            <a:r>
              <a:rPr dirty="0" sz="4950" spc="-145">
                <a:solidFill>
                  <a:srgbClr val="53585F"/>
                </a:solidFill>
                <a:latin typeface="Noto Sans CJK JP Regular"/>
                <a:cs typeface="Noto Sans CJK JP Regular"/>
              </a:rPr>
              <a:t>0을</a:t>
            </a:r>
            <a:r>
              <a:rPr dirty="0" sz="4950" spc="-620">
                <a:solidFill>
                  <a:srgbClr val="53585F"/>
                </a:solidFill>
                <a:latin typeface="Noto Sans CJK JP Regular"/>
                <a:cs typeface="Noto Sans CJK JP Regular"/>
              </a:rPr>
              <a:t> </a:t>
            </a:r>
            <a:r>
              <a:rPr dirty="0" sz="4950" spc="-565">
                <a:solidFill>
                  <a:srgbClr val="53585F"/>
                </a:solidFill>
                <a:latin typeface="Noto Sans CJK JP Regular"/>
                <a:cs typeface="Noto Sans CJK JP Regular"/>
              </a:rPr>
              <a:t>모서리에</a:t>
            </a:r>
            <a:r>
              <a:rPr dirty="0" sz="4950" spc="-615">
                <a:solidFill>
                  <a:srgbClr val="53585F"/>
                </a:solidFill>
                <a:latin typeface="Noto Sans CJK JP Regular"/>
                <a:cs typeface="Noto Sans CJK JP Regular"/>
              </a:rPr>
              <a:t> </a:t>
            </a:r>
            <a:r>
              <a:rPr dirty="0" sz="4950" spc="-545">
                <a:solidFill>
                  <a:srgbClr val="53585F"/>
                </a:solidFill>
                <a:latin typeface="Noto Sans CJK JP Regular"/>
                <a:cs typeface="Noto Sans CJK JP Regular"/>
              </a:rPr>
              <a:t>보태고</a:t>
            </a:r>
            <a:r>
              <a:rPr dirty="0" sz="4950" spc="-615">
                <a:solidFill>
                  <a:srgbClr val="53585F"/>
                </a:solidFill>
                <a:latin typeface="Noto Sans CJK JP Regular"/>
                <a:cs typeface="Noto Sans CJK JP Regular"/>
              </a:rPr>
              <a:t> </a:t>
            </a:r>
            <a:r>
              <a:rPr dirty="0" sz="4950" spc="-455">
                <a:solidFill>
                  <a:srgbClr val="53585F"/>
                </a:solidFill>
                <a:latin typeface="Noto Sans CJK JP Regular"/>
                <a:cs typeface="Noto Sans CJK JP Regular"/>
              </a:rPr>
              <a:t>한다.</a:t>
            </a:r>
            <a:endParaRPr sz="4950">
              <a:latin typeface="Noto Sans CJK JP Regular"/>
              <a:cs typeface="Noto Sans CJK JP Regular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418816" y="3308799"/>
            <a:ext cx="15266446" cy="75693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0" y="0"/>
                </a:moveTo>
                <a:lnTo>
                  <a:pt x="20104099" y="0"/>
                </a:lnTo>
                <a:lnTo>
                  <a:pt x="20104099" y="11308556"/>
                </a:lnTo>
                <a:lnTo>
                  <a:pt x="0" y="11308556"/>
                </a:lnTo>
                <a:lnTo>
                  <a:pt x="0" y="0"/>
                </a:lnTo>
                <a:close/>
              </a:path>
            </a:pathLst>
          </a:custGeom>
          <a:solidFill>
            <a:srgbClr val="44A5B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238479" y="2084618"/>
            <a:ext cx="11669395" cy="1529715"/>
          </a:xfrm>
          <a:prstGeom prst="rect"/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9850" spc="-540">
                <a:solidFill>
                  <a:srgbClr val="FFFFFF"/>
                </a:solidFill>
              </a:rPr>
              <a:t>Convolution의</a:t>
            </a:r>
            <a:r>
              <a:rPr dirty="0" sz="9850" spc="-1265">
                <a:solidFill>
                  <a:srgbClr val="FFFFFF"/>
                </a:solidFill>
              </a:rPr>
              <a:t> </a:t>
            </a:r>
            <a:r>
              <a:rPr dirty="0" sz="9850" spc="-1290">
                <a:solidFill>
                  <a:srgbClr val="FFFFFF"/>
                </a:solidFill>
              </a:rPr>
              <a:t>멋진점은</a:t>
            </a:r>
            <a:endParaRPr sz="9850"/>
          </a:p>
        </p:txBody>
      </p:sp>
      <p:sp>
        <p:nvSpPr>
          <p:cNvPr id="4" name="object 4"/>
          <p:cNvSpPr txBox="1"/>
          <p:nvPr/>
        </p:nvSpPr>
        <p:spPr>
          <a:xfrm>
            <a:off x="4688727" y="4436588"/>
            <a:ext cx="10774045" cy="1833880"/>
          </a:xfrm>
          <a:prstGeom prst="rect">
            <a:avLst/>
          </a:prstGeom>
        </p:spPr>
        <p:txBody>
          <a:bodyPr wrap="square" lIns="0" tIns="65405" rIns="0" bIns="0" rtlCol="0" vert="horz">
            <a:spAutoFit/>
          </a:bodyPr>
          <a:lstStyle/>
          <a:p>
            <a:pPr marL="12700" marR="5080" indent="1622425">
              <a:lnSpc>
                <a:spcPts val="7009"/>
              </a:lnSpc>
              <a:spcBef>
                <a:spcPts val="515"/>
              </a:spcBef>
            </a:pPr>
            <a:r>
              <a:rPr dirty="0" sz="6000" spc="-675">
                <a:solidFill>
                  <a:srgbClr val="FFFFFF"/>
                </a:solidFill>
                <a:latin typeface="Noto Sans CJK JP Regular"/>
                <a:cs typeface="Noto Sans CJK JP Regular"/>
              </a:rPr>
              <a:t>간단한 </a:t>
            </a:r>
            <a:r>
              <a:rPr dirty="0" sz="6000" spc="-700">
                <a:solidFill>
                  <a:srgbClr val="FFFFFF"/>
                </a:solidFill>
                <a:latin typeface="Noto Sans CJK JP Regular"/>
                <a:cs typeface="Noto Sans CJK JP Regular"/>
              </a:rPr>
              <a:t>필터들이 </a:t>
            </a:r>
            <a:r>
              <a:rPr dirty="0" sz="6000" spc="-780">
                <a:solidFill>
                  <a:srgbClr val="FFFFFF"/>
                </a:solidFill>
                <a:latin typeface="Noto Sans CJK JP Regular"/>
                <a:cs typeface="Noto Sans CJK JP Regular"/>
              </a:rPr>
              <a:t>쌓여가면서  </a:t>
            </a:r>
            <a:r>
              <a:rPr dirty="0" sz="6000" spc="-700">
                <a:solidFill>
                  <a:srgbClr val="FFFFFF"/>
                </a:solidFill>
                <a:latin typeface="Noto Sans CJK JP Regular"/>
                <a:cs typeface="Noto Sans CJK JP Regular"/>
              </a:rPr>
              <a:t>엄청나게 </a:t>
            </a:r>
            <a:r>
              <a:rPr dirty="0" sz="6000" spc="-675">
                <a:solidFill>
                  <a:srgbClr val="FFFFFF"/>
                </a:solidFill>
                <a:latin typeface="Noto Sans CJK JP Regular"/>
                <a:cs typeface="Noto Sans CJK JP Regular"/>
              </a:rPr>
              <a:t>복잡한 필터를 </a:t>
            </a:r>
            <a:r>
              <a:rPr dirty="0" sz="6000" spc="-725">
                <a:solidFill>
                  <a:srgbClr val="FFFFFF"/>
                </a:solidFill>
                <a:latin typeface="Noto Sans CJK JP Regular"/>
                <a:cs typeface="Noto Sans CJK JP Regular"/>
              </a:rPr>
              <a:t>만들어나가는</a:t>
            </a:r>
            <a:r>
              <a:rPr dirty="0" sz="6000" spc="-1019">
                <a:solidFill>
                  <a:srgbClr val="FFFFFF"/>
                </a:solidFill>
                <a:latin typeface="Noto Sans CJK JP Regular"/>
                <a:cs typeface="Noto Sans CJK JP Regular"/>
              </a:rPr>
              <a:t> </a:t>
            </a:r>
            <a:r>
              <a:rPr dirty="0" sz="6000" spc="-475">
                <a:solidFill>
                  <a:srgbClr val="FFFFFF"/>
                </a:solidFill>
                <a:latin typeface="Noto Sans CJK JP Regular"/>
                <a:cs typeface="Noto Sans CJK JP Regular"/>
              </a:rPr>
              <a:t>것</a:t>
            </a:r>
            <a:endParaRPr sz="6000">
              <a:latin typeface="Noto Sans CJK JP Regular"/>
              <a:cs typeface="Noto Sans CJK JP Regula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53223" y="7024572"/>
            <a:ext cx="17256760" cy="14820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9550" spc="-1019">
                <a:solidFill>
                  <a:srgbClr val="FFFFFF"/>
                </a:solidFill>
                <a:latin typeface="Noto Sans CJK JP Regular"/>
                <a:cs typeface="Noto Sans CJK JP Regular"/>
              </a:rPr>
              <a:t>이런 </a:t>
            </a:r>
            <a:r>
              <a:rPr dirty="0" sz="9550" spc="-1100">
                <a:solidFill>
                  <a:srgbClr val="FFFFFF"/>
                </a:solidFill>
                <a:latin typeface="Noto Sans CJK JP Regular"/>
                <a:cs typeface="Noto Sans CJK JP Regular"/>
              </a:rPr>
              <a:t>필터를 </a:t>
            </a:r>
            <a:r>
              <a:rPr dirty="0" sz="9550" spc="-1140">
                <a:solidFill>
                  <a:srgbClr val="FFFFFF"/>
                </a:solidFill>
                <a:latin typeface="Noto Sans CJK JP Regular"/>
                <a:cs typeface="Noto Sans CJK JP Regular"/>
              </a:rPr>
              <a:t>뉴럴넷이 </a:t>
            </a:r>
            <a:r>
              <a:rPr dirty="0" sz="9550" spc="-1100">
                <a:solidFill>
                  <a:srgbClr val="FFFFFF"/>
                </a:solidFill>
                <a:latin typeface="Noto Sans CJK JP Regular"/>
                <a:cs typeface="Noto Sans CJK JP Regular"/>
              </a:rPr>
              <a:t>알아서 </a:t>
            </a:r>
            <a:r>
              <a:rPr dirty="0" sz="9550" spc="-1140">
                <a:solidFill>
                  <a:srgbClr val="FFFFFF"/>
                </a:solidFill>
                <a:latin typeface="Noto Sans CJK JP Regular"/>
                <a:cs typeface="Noto Sans CJK JP Regular"/>
              </a:rPr>
              <a:t>찾아주는</a:t>
            </a:r>
            <a:r>
              <a:rPr dirty="0" sz="9550" spc="-1614">
                <a:solidFill>
                  <a:srgbClr val="FFFFFF"/>
                </a:solidFill>
                <a:latin typeface="Noto Sans CJK JP Regular"/>
                <a:cs typeface="Noto Sans CJK JP Regular"/>
              </a:rPr>
              <a:t> </a:t>
            </a:r>
            <a:r>
              <a:rPr dirty="0" sz="9550" spc="-780">
                <a:solidFill>
                  <a:srgbClr val="FFFFFF"/>
                </a:solidFill>
                <a:latin typeface="Noto Sans CJK JP Regular"/>
                <a:cs typeface="Noto Sans CJK JP Regular"/>
              </a:rPr>
              <a:t>것</a:t>
            </a:r>
            <a:endParaRPr sz="9550">
              <a:latin typeface="Noto Sans CJK JP Regular"/>
              <a:cs typeface="Noto Sans CJK JP Regular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309462" y="1852021"/>
            <a:ext cx="1084580" cy="1084580"/>
          </a:xfrm>
          <a:custGeom>
            <a:avLst/>
            <a:gdLst/>
            <a:ahLst/>
            <a:cxnLst/>
            <a:rect l="l" t="t" r="r" b="b"/>
            <a:pathLst>
              <a:path w="1084579" h="1084580">
                <a:moveTo>
                  <a:pt x="0" y="1047086"/>
                </a:moveTo>
                <a:lnTo>
                  <a:pt x="1047086" y="0"/>
                </a:lnTo>
                <a:lnTo>
                  <a:pt x="1084106" y="37020"/>
                </a:lnTo>
                <a:lnTo>
                  <a:pt x="37020" y="1084106"/>
                </a:lnTo>
                <a:lnTo>
                  <a:pt x="0" y="104708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627349" y="1852019"/>
            <a:ext cx="1084580" cy="1084580"/>
          </a:xfrm>
          <a:custGeom>
            <a:avLst/>
            <a:gdLst/>
            <a:ahLst/>
            <a:cxnLst/>
            <a:rect l="l" t="t" r="r" b="b"/>
            <a:pathLst>
              <a:path w="1084579" h="1084580">
                <a:moveTo>
                  <a:pt x="37020" y="0"/>
                </a:moveTo>
                <a:lnTo>
                  <a:pt x="1084106" y="1047086"/>
                </a:lnTo>
                <a:lnTo>
                  <a:pt x="1047086" y="1084106"/>
                </a:lnTo>
                <a:lnTo>
                  <a:pt x="0" y="37020"/>
                </a:lnTo>
                <a:lnTo>
                  <a:pt x="370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049499" y="1717675"/>
            <a:ext cx="0" cy="1353185"/>
          </a:xfrm>
          <a:custGeom>
            <a:avLst/>
            <a:gdLst/>
            <a:ahLst/>
            <a:cxnLst/>
            <a:rect l="l" t="t" r="r" b="b"/>
            <a:pathLst>
              <a:path w="0" h="1353185">
                <a:moveTo>
                  <a:pt x="0" y="0"/>
                </a:moveTo>
                <a:lnTo>
                  <a:pt x="0" y="1352786"/>
                </a:lnTo>
              </a:path>
            </a:pathLst>
          </a:custGeom>
          <a:ln w="5235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2249795" y="2394073"/>
            <a:ext cx="1280160" cy="0"/>
          </a:xfrm>
          <a:custGeom>
            <a:avLst/>
            <a:gdLst/>
            <a:ahLst/>
            <a:cxnLst/>
            <a:rect l="l" t="t" r="r" b="b"/>
            <a:pathLst>
              <a:path w="1280160" h="0">
                <a:moveTo>
                  <a:pt x="1279866" y="0"/>
                </a:moveTo>
                <a:lnTo>
                  <a:pt x="0" y="0"/>
                </a:lnTo>
              </a:path>
            </a:pathLst>
          </a:custGeom>
          <a:ln w="5235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7703170" y="2018571"/>
            <a:ext cx="1084580" cy="1084580"/>
          </a:xfrm>
          <a:custGeom>
            <a:avLst/>
            <a:gdLst/>
            <a:ahLst/>
            <a:cxnLst/>
            <a:rect l="l" t="t" r="r" b="b"/>
            <a:pathLst>
              <a:path w="1084579" h="1084580">
                <a:moveTo>
                  <a:pt x="0" y="1047086"/>
                </a:moveTo>
                <a:lnTo>
                  <a:pt x="1047086" y="0"/>
                </a:lnTo>
                <a:lnTo>
                  <a:pt x="1084106" y="37020"/>
                </a:lnTo>
                <a:lnTo>
                  <a:pt x="37020" y="1084106"/>
                </a:lnTo>
                <a:lnTo>
                  <a:pt x="0" y="104708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8729317" y="2018558"/>
            <a:ext cx="1084580" cy="1084580"/>
          </a:xfrm>
          <a:custGeom>
            <a:avLst/>
            <a:gdLst/>
            <a:ahLst/>
            <a:cxnLst/>
            <a:rect l="l" t="t" r="r" b="b"/>
            <a:pathLst>
              <a:path w="1084579" h="1084580">
                <a:moveTo>
                  <a:pt x="37020" y="0"/>
                </a:moveTo>
                <a:lnTo>
                  <a:pt x="1084106" y="1047086"/>
                </a:lnTo>
                <a:lnTo>
                  <a:pt x="1047086" y="1084106"/>
                </a:lnTo>
                <a:lnTo>
                  <a:pt x="0" y="37020"/>
                </a:lnTo>
                <a:lnTo>
                  <a:pt x="370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9977487" y="1717675"/>
            <a:ext cx="0" cy="1353185"/>
          </a:xfrm>
          <a:custGeom>
            <a:avLst/>
            <a:gdLst/>
            <a:ahLst/>
            <a:cxnLst/>
            <a:rect l="l" t="t" r="r" b="b"/>
            <a:pathLst>
              <a:path w="0" h="1353185">
                <a:moveTo>
                  <a:pt x="0" y="0"/>
                </a:moveTo>
                <a:lnTo>
                  <a:pt x="0" y="1352786"/>
                </a:lnTo>
              </a:path>
            </a:pathLst>
          </a:custGeom>
          <a:ln w="5235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9986701" y="3028577"/>
            <a:ext cx="1280160" cy="0"/>
          </a:xfrm>
          <a:custGeom>
            <a:avLst/>
            <a:gdLst/>
            <a:ahLst/>
            <a:cxnLst/>
            <a:rect l="l" t="t" r="r" b="b"/>
            <a:pathLst>
              <a:path w="1280159" h="0">
                <a:moveTo>
                  <a:pt x="1279866" y="0"/>
                </a:moveTo>
                <a:lnTo>
                  <a:pt x="0" y="0"/>
                </a:lnTo>
              </a:path>
            </a:pathLst>
          </a:custGeom>
          <a:ln w="5235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2350409" y="1893670"/>
            <a:ext cx="0" cy="1353185"/>
          </a:xfrm>
          <a:custGeom>
            <a:avLst/>
            <a:gdLst/>
            <a:ahLst/>
            <a:cxnLst/>
            <a:rect l="l" t="t" r="r" b="b"/>
            <a:pathLst>
              <a:path w="0" h="1353185">
                <a:moveTo>
                  <a:pt x="0" y="0"/>
                </a:moveTo>
                <a:lnTo>
                  <a:pt x="0" y="1352786"/>
                </a:lnTo>
              </a:path>
            </a:pathLst>
          </a:custGeom>
          <a:ln w="5235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1071799" y="1874780"/>
            <a:ext cx="1280160" cy="0"/>
          </a:xfrm>
          <a:custGeom>
            <a:avLst/>
            <a:gdLst/>
            <a:ahLst/>
            <a:cxnLst/>
            <a:rect l="l" t="t" r="r" b="b"/>
            <a:pathLst>
              <a:path w="1280159" h="0">
                <a:moveTo>
                  <a:pt x="1279866" y="0"/>
                </a:moveTo>
                <a:lnTo>
                  <a:pt x="0" y="0"/>
                </a:lnTo>
              </a:path>
            </a:pathLst>
          </a:custGeom>
          <a:ln w="5235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4333385" y="1714262"/>
            <a:ext cx="0" cy="1353185"/>
          </a:xfrm>
          <a:custGeom>
            <a:avLst/>
            <a:gdLst/>
            <a:ahLst/>
            <a:cxnLst/>
            <a:rect l="l" t="t" r="r" b="b"/>
            <a:pathLst>
              <a:path w="0" h="1353185">
                <a:moveTo>
                  <a:pt x="0" y="0"/>
                </a:moveTo>
                <a:lnTo>
                  <a:pt x="0" y="1352786"/>
                </a:lnTo>
              </a:path>
            </a:pathLst>
          </a:custGeom>
          <a:ln w="5235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4342693" y="3046106"/>
            <a:ext cx="1266190" cy="0"/>
          </a:xfrm>
          <a:custGeom>
            <a:avLst/>
            <a:gdLst/>
            <a:ahLst/>
            <a:cxnLst/>
            <a:rect l="l" t="t" r="r" b="b"/>
            <a:pathLst>
              <a:path w="1266190" h="0">
                <a:moveTo>
                  <a:pt x="0" y="0"/>
                </a:moveTo>
                <a:lnTo>
                  <a:pt x="1266149" y="0"/>
                </a:lnTo>
              </a:path>
            </a:pathLst>
          </a:custGeom>
          <a:ln w="5235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5635020" y="1721088"/>
            <a:ext cx="0" cy="1353185"/>
          </a:xfrm>
          <a:custGeom>
            <a:avLst/>
            <a:gdLst/>
            <a:ahLst/>
            <a:cxnLst/>
            <a:rect l="l" t="t" r="r" b="b"/>
            <a:pathLst>
              <a:path w="0" h="1353185">
                <a:moveTo>
                  <a:pt x="0" y="0"/>
                </a:moveTo>
                <a:lnTo>
                  <a:pt x="0" y="1352786"/>
                </a:lnTo>
              </a:path>
            </a:pathLst>
          </a:custGeom>
          <a:ln w="5235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4345939" y="1733601"/>
            <a:ext cx="1280160" cy="0"/>
          </a:xfrm>
          <a:custGeom>
            <a:avLst/>
            <a:gdLst/>
            <a:ahLst/>
            <a:cxnLst/>
            <a:rect l="l" t="t" r="r" b="b"/>
            <a:pathLst>
              <a:path w="1280159" h="0">
                <a:moveTo>
                  <a:pt x="1279866" y="0"/>
                </a:moveTo>
                <a:lnTo>
                  <a:pt x="0" y="0"/>
                </a:lnTo>
              </a:path>
            </a:pathLst>
          </a:custGeom>
          <a:ln w="5235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6055241" y="1322194"/>
            <a:ext cx="1084580" cy="1084580"/>
          </a:xfrm>
          <a:custGeom>
            <a:avLst/>
            <a:gdLst/>
            <a:ahLst/>
            <a:cxnLst/>
            <a:rect l="l" t="t" r="r" b="b"/>
            <a:pathLst>
              <a:path w="1084580" h="1084580">
                <a:moveTo>
                  <a:pt x="0" y="1047086"/>
                </a:moveTo>
                <a:lnTo>
                  <a:pt x="1047086" y="0"/>
                </a:lnTo>
                <a:lnTo>
                  <a:pt x="1084106" y="37020"/>
                </a:lnTo>
                <a:lnTo>
                  <a:pt x="37020" y="1084106"/>
                </a:lnTo>
                <a:lnTo>
                  <a:pt x="0" y="104708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7081388" y="1322192"/>
            <a:ext cx="1084580" cy="1084580"/>
          </a:xfrm>
          <a:custGeom>
            <a:avLst/>
            <a:gdLst/>
            <a:ahLst/>
            <a:cxnLst/>
            <a:rect l="l" t="t" r="r" b="b"/>
            <a:pathLst>
              <a:path w="1084580" h="1084580">
                <a:moveTo>
                  <a:pt x="37020" y="0"/>
                </a:moveTo>
                <a:lnTo>
                  <a:pt x="1084106" y="1047086"/>
                </a:lnTo>
                <a:lnTo>
                  <a:pt x="1047086" y="1084106"/>
                </a:lnTo>
                <a:lnTo>
                  <a:pt x="0" y="37020"/>
                </a:lnTo>
                <a:lnTo>
                  <a:pt x="370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7098667" y="2381835"/>
            <a:ext cx="1084580" cy="1084580"/>
          </a:xfrm>
          <a:custGeom>
            <a:avLst/>
            <a:gdLst/>
            <a:ahLst/>
            <a:cxnLst/>
            <a:rect l="l" t="t" r="r" b="b"/>
            <a:pathLst>
              <a:path w="1084580" h="1084579">
                <a:moveTo>
                  <a:pt x="1084106" y="37020"/>
                </a:moveTo>
                <a:lnTo>
                  <a:pt x="37020" y="1084106"/>
                </a:lnTo>
                <a:lnTo>
                  <a:pt x="0" y="1047086"/>
                </a:lnTo>
                <a:lnTo>
                  <a:pt x="1047086" y="0"/>
                </a:lnTo>
                <a:lnTo>
                  <a:pt x="1084106" y="370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6072521" y="2381837"/>
            <a:ext cx="1084580" cy="1084580"/>
          </a:xfrm>
          <a:custGeom>
            <a:avLst/>
            <a:gdLst/>
            <a:ahLst/>
            <a:cxnLst/>
            <a:rect l="l" t="t" r="r" b="b"/>
            <a:pathLst>
              <a:path w="1084580" h="1084579">
                <a:moveTo>
                  <a:pt x="1047086" y="1084106"/>
                </a:moveTo>
                <a:lnTo>
                  <a:pt x="0" y="37020"/>
                </a:lnTo>
                <a:lnTo>
                  <a:pt x="37020" y="0"/>
                </a:lnTo>
                <a:lnTo>
                  <a:pt x="1084106" y="1047086"/>
                </a:lnTo>
                <a:lnTo>
                  <a:pt x="1047086" y="108410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4247891" y="8863038"/>
            <a:ext cx="11388725" cy="0"/>
          </a:xfrm>
          <a:custGeom>
            <a:avLst/>
            <a:gdLst/>
            <a:ahLst/>
            <a:cxnLst/>
            <a:rect l="l" t="t" r="r" b="b"/>
            <a:pathLst>
              <a:path w="11388725" h="0">
                <a:moveTo>
                  <a:pt x="0" y="0"/>
                </a:moveTo>
                <a:lnTo>
                  <a:pt x="11357036" y="0"/>
                </a:lnTo>
                <a:lnTo>
                  <a:pt x="11388449" y="0"/>
                </a:lnTo>
              </a:path>
            </a:pathLst>
          </a:custGeom>
          <a:ln w="628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15604864" y="8737388"/>
            <a:ext cx="251460" cy="251460"/>
          </a:xfrm>
          <a:custGeom>
            <a:avLst/>
            <a:gdLst/>
            <a:ahLst/>
            <a:cxnLst/>
            <a:rect l="l" t="t" r="r" b="b"/>
            <a:pathLst>
              <a:path w="251459" h="251459">
                <a:moveTo>
                  <a:pt x="0" y="0"/>
                </a:moveTo>
                <a:lnTo>
                  <a:pt x="0" y="251301"/>
                </a:lnTo>
                <a:lnTo>
                  <a:pt x="251301" y="12565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 txBox="1"/>
          <p:nvPr/>
        </p:nvSpPr>
        <p:spPr>
          <a:xfrm>
            <a:off x="856383" y="9237071"/>
            <a:ext cx="7203440" cy="107632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900" spc="-595">
                <a:solidFill>
                  <a:srgbClr val="53585F"/>
                </a:solidFill>
                <a:latin typeface="Noto Sans CJK JP Regular"/>
                <a:cs typeface="Noto Sans CJK JP Regular"/>
              </a:rPr>
              <a:t>Convolution의좋은점</a:t>
            </a:r>
            <a:endParaRPr sz="6900">
              <a:latin typeface="Noto Sans CJK JP Regular"/>
              <a:cs typeface="Noto Sans CJK JP Regular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9452980" y="9288482"/>
            <a:ext cx="10325100" cy="97726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6250" spc="-710">
                <a:solidFill>
                  <a:srgbClr val="53585F"/>
                </a:solidFill>
                <a:latin typeface="Noto Sans CJK JP Regular"/>
                <a:cs typeface="Noto Sans CJK JP Regular"/>
              </a:rPr>
              <a:t>부품을조립해더복잡한부품을만든다</a:t>
            </a:r>
            <a:endParaRPr sz="6250">
              <a:latin typeface="Noto Sans CJK JP Regular"/>
              <a:cs typeface="Noto Sans CJK JP Regular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5987283" y="3405602"/>
            <a:ext cx="1057275" cy="4225290"/>
          </a:xfrm>
          <a:custGeom>
            <a:avLst/>
            <a:gdLst/>
            <a:ahLst/>
            <a:cxnLst/>
            <a:rect l="l" t="t" r="r" b="b"/>
            <a:pathLst>
              <a:path w="1057275" h="4225290">
                <a:moveTo>
                  <a:pt x="1057046" y="0"/>
                </a:moveTo>
                <a:lnTo>
                  <a:pt x="0" y="1056281"/>
                </a:lnTo>
                <a:lnTo>
                  <a:pt x="0" y="4225106"/>
                </a:lnTo>
                <a:lnTo>
                  <a:pt x="1057046" y="3168835"/>
                </a:lnTo>
                <a:lnTo>
                  <a:pt x="1057046" y="0"/>
                </a:lnTo>
                <a:close/>
              </a:path>
            </a:pathLst>
          </a:custGeom>
          <a:solidFill>
            <a:srgbClr val="375C9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1772155" y="3405602"/>
            <a:ext cx="5272405" cy="1056640"/>
          </a:xfrm>
          <a:custGeom>
            <a:avLst/>
            <a:gdLst/>
            <a:ahLst/>
            <a:cxnLst/>
            <a:rect l="l" t="t" r="r" b="b"/>
            <a:pathLst>
              <a:path w="5272405" h="1056639">
                <a:moveTo>
                  <a:pt x="5272174" y="0"/>
                </a:moveTo>
                <a:lnTo>
                  <a:pt x="1057046" y="0"/>
                </a:lnTo>
                <a:lnTo>
                  <a:pt x="0" y="1056281"/>
                </a:lnTo>
                <a:lnTo>
                  <a:pt x="4215128" y="1056281"/>
                </a:lnTo>
                <a:lnTo>
                  <a:pt x="5272174" y="0"/>
                </a:lnTo>
                <a:close/>
              </a:path>
            </a:pathLst>
          </a:custGeom>
          <a:solidFill>
            <a:srgbClr val="698ED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1772155" y="3405602"/>
            <a:ext cx="5272405" cy="4225290"/>
          </a:xfrm>
          <a:custGeom>
            <a:avLst/>
            <a:gdLst/>
            <a:ahLst/>
            <a:cxnLst/>
            <a:rect l="l" t="t" r="r" b="b"/>
            <a:pathLst>
              <a:path w="5272405" h="4225290">
                <a:moveTo>
                  <a:pt x="0" y="1056277"/>
                </a:moveTo>
                <a:lnTo>
                  <a:pt x="1057047" y="0"/>
                </a:lnTo>
                <a:lnTo>
                  <a:pt x="5272179" y="0"/>
                </a:lnTo>
                <a:lnTo>
                  <a:pt x="5272179" y="3168827"/>
                </a:lnTo>
                <a:lnTo>
                  <a:pt x="4215133" y="4225103"/>
                </a:lnTo>
                <a:lnTo>
                  <a:pt x="0" y="4225103"/>
                </a:lnTo>
                <a:lnTo>
                  <a:pt x="0" y="1056277"/>
                </a:lnTo>
                <a:close/>
              </a:path>
            </a:pathLst>
          </a:custGeom>
          <a:ln w="26088">
            <a:solidFill>
              <a:srgbClr val="2F52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1772155" y="3405602"/>
            <a:ext cx="5272405" cy="1056640"/>
          </a:xfrm>
          <a:custGeom>
            <a:avLst/>
            <a:gdLst/>
            <a:ahLst/>
            <a:cxnLst/>
            <a:rect l="l" t="t" r="r" b="b"/>
            <a:pathLst>
              <a:path w="5272405" h="1056639">
                <a:moveTo>
                  <a:pt x="0" y="1056277"/>
                </a:moveTo>
                <a:lnTo>
                  <a:pt x="4215133" y="1056277"/>
                </a:lnTo>
                <a:lnTo>
                  <a:pt x="5272179" y="0"/>
                </a:lnTo>
              </a:path>
            </a:pathLst>
          </a:custGeom>
          <a:ln w="26081">
            <a:solidFill>
              <a:srgbClr val="2F52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5987289" y="4461881"/>
            <a:ext cx="0" cy="3169285"/>
          </a:xfrm>
          <a:custGeom>
            <a:avLst/>
            <a:gdLst/>
            <a:ahLst/>
            <a:cxnLst/>
            <a:rect l="l" t="t" r="r" b="b"/>
            <a:pathLst>
              <a:path w="0" h="3169284">
                <a:moveTo>
                  <a:pt x="0" y="0"/>
                </a:moveTo>
                <a:lnTo>
                  <a:pt x="0" y="3168825"/>
                </a:lnTo>
              </a:path>
            </a:pathLst>
          </a:custGeom>
          <a:ln w="26099">
            <a:solidFill>
              <a:srgbClr val="2F52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 txBox="1"/>
          <p:nvPr/>
        </p:nvSpPr>
        <p:spPr>
          <a:xfrm>
            <a:off x="1772155" y="4461885"/>
            <a:ext cx="4202430" cy="3169285"/>
          </a:xfrm>
          <a:prstGeom prst="rect">
            <a:avLst/>
          </a:prstGeom>
          <a:solidFill>
            <a:srgbClr val="4472C4"/>
          </a:solidFill>
        </p:spPr>
        <p:txBody>
          <a:bodyPr wrap="square" lIns="0" tIns="444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35"/>
              </a:spcBef>
            </a:pPr>
            <a:endParaRPr sz="7700">
              <a:latin typeface="Times New Roman"/>
              <a:cs typeface="Times New Roman"/>
            </a:endParaRPr>
          </a:p>
          <a:p>
            <a:pPr marL="509905">
              <a:lnSpc>
                <a:spcPct val="100000"/>
              </a:lnSpc>
            </a:pPr>
            <a:r>
              <a:rPr dirty="0" sz="4950" spc="-370">
                <a:solidFill>
                  <a:srgbClr val="FFFFFF"/>
                </a:solidFill>
                <a:latin typeface="Noto Sans CJK JP Regular"/>
                <a:cs typeface="Noto Sans CJK JP Regular"/>
              </a:rPr>
              <a:t>Convolution</a:t>
            </a:r>
            <a:endParaRPr sz="4950">
              <a:latin typeface="Noto Sans CJK JP Regular"/>
              <a:cs typeface="Noto Sans CJK JP Regular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2347669" y="3392833"/>
            <a:ext cx="1084580" cy="1084580"/>
          </a:xfrm>
          <a:custGeom>
            <a:avLst/>
            <a:gdLst/>
            <a:ahLst/>
            <a:cxnLst/>
            <a:rect l="l" t="t" r="r" b="b"/>
            <a:pathLst>
              <a:path w="1084579" h="1084579">
                <a:moveTo>
                  <a:pt x="0" y="1047086"/>
                </a:moveTo>
                <a:lnTo>
                  <a:pt x="1047086" y="0"/>
                </a:lnTo>
                <a:lnTo>
                  <a:pt x="1084106" y="37020"/>
                </a:lnTo>
                <a:lnTo>
                  <a:pt x="37020" y="1084106"/>
                </a:lnTo>
                <a:lnTo>
                  <a:pt x="0" y="104708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2946216" y="3392833"/>
            <a:ext cx="1084580" cy="1084580"/>
          </a:xfrm>
          <a:custGeom>
            <a:avLst/>
            <a:gdLst/>
            <a:ahLst/>
            <a:cxnLst/>
            <a:rect l="l" t="t" r="r" b="b"/>
            <a:pathLst>
              <a:path w="1084579" h="1084579">
                <a:moveTo>
                  <a:pt x="0" y="1047086"/>
                </a:moveTo>
                <a:lnTo>
                  <a:pt x="1047086" y="0"/>
                </a:lnTo>
                <a:lnTo>
                  <a:pt x="1084106" y="37020"/>
                </a:lnTo>
                <a:lnTo>
                  <a:pt x="37020" y="1084106"/>
                </a:lnTo>
                <a:lnTo>
                  <a:pt x="0" y="104708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3507445" y="3392833"/>
            <a:ext cx="1084580" cy="1084580"/>
          </a:xfrm>
          <a:custGeom>
            <a:avLst/>
            <a:gdLst/>
            <a:ahLst/>
            <a:cxnLst/>
            <a:rect l="l" t="t" r="r" b="b"/>
            <a:pathLst>
              <a:path w="1084579" h="1084579">
                <a:moveTo>
                  <a:pt x="0" y="1047086"/>
                </a:moveTo>
                <a:lnTo>
                  <a:pt x="1047086" y="0"/>
                </a:lnTo>
                <a:lnTo>
                  <a:pt x="1084106" y="37020"/>
                </a:lnTo>
                <a:lnTo>
                  <a:pt x="37020" y="1084106"/>
                </a:lnTo>
                <a:lnTo>
                  <a:pt x="0" y="104708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4072873" y="3392833"/>
            <a:ext cx="1084580" cy="1084580"/>
          </a:xfrm>
          <a:custGeom>
            <a:avLst/>
            <a:gdLst/>
            <a:ahLst/>
            <a:cxnLst/>
            <a:rect l="l" t="t" r="r" b="b"/>
            <a:pathLst>
              <a:path w="1084579" h="1084579">
                <a:moveTo>
                  <a:pt x="0" y="1047086"/>
                </a:moveTo>
                <a:lnTo>
                  <a:pt x="1047086" y="0"/>
                </a:lnTo>
                <a:lnTo>
                  <a:pt x="1084106" y="37020"/>
                </a:lnTo>
                <a:lnTo>
                  <a:pt x="37020" y="1084106"/>
                </a:lnTo>
                <a:lnTo>
                  <a:pt x="0" y="104708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4667211" y="3392833"/>
            <a:ext cx="1084580" cy="1084580"/>
          </a:xfrm>
          <a:custGeom>
            <a:avLst/>
            <a:gdLst/>
            <a:ahLst/>
            <a:cxnLst/>
            <a:rect l="l" t="t" r="r" b="b"/>
            <a:pathLst>
              <a:path w="1084579" h="1084579">
                <a:moveTo>
                  <a:pt x="0" y="1047086"/>
                </a:moveTo>
                <a:lnTo>
                  <a:pt x="1047086" y="0"/>
                </a:lnTo>
                <a:lnTo>
                  <a:pt x="1084106" y="37020"/>
                </a:lnTo>
                <a:lnTo>
                  <a:pt x="37020" y="1084106"/>
                </a:lnTo>
                <a:lnTo>
                  <a:pt x="0" y="104708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5199529" y="3392833"/>
            <a:ext cx="1084580" cy="1084580"/>
          </a:xfrm>
          <a:custGeom>
            <a:avLst/>
            <a:gdLst/>
            <a:ahLst/>
            <a:cxnLst/>
            <a:rect l="l" t="t" r="r" b="b"/>
            <a:pathLst>
              <a:path w="1084579" h="1084579">
                <a:moveTo>
                  <a:pt x="0" y="1047086"/>
                </a:moveTo>
                <a:lnTo>
                  <a:pt x="1047086" y="0"/>
                </a:lnTo>
                <a:lnTo>
                  <a:pt x="1084106" y="37020"/>
                </a:lnTo>
                <a:lnTo>
                  <a:pt x="37020" y="1084106"/>
                </a:lnTo>
                <a:lnTo>
                  <a:pt x="0" y="104708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11631059" y="3405602"/>
            <a:ext cx="1057275" cy="4225290"/>
          </a:xfrm>
          <a:custGeom>
            <a:avLst/>
            <a:gdLst/>
            <a:ahLst/>
            <a:cxnLst/>
            <a:rect l="l" t="t" r="r" b="b"/>
            <a:pathLst>
              <a:path w="1057275" h="4225290">
                <a:moveTo>
                  <a:pt x="1057035" y="0"/>
                </a:moveTo>
                <a:lnTo>
                  <a:pt x="0" y="1056281"/>
                </a:lnTo>
                <a:lnTo>
                  <a:pt x="0" y="4225106"/>
                </a:lnTo>
                <a:lnTo>
                  <a:pt x="1057035" y="3168835"/>
                </a:lnTo>
                <a:lnTo>
                  <a:pt x="1057035" y="0"/>
                </a:lnTo>
                <a:close/>
              </a:path>
            </a:pathLst>
          </a:custGeom>
          <a:solidFill>
            <a:srgbClr val="375C9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7415962" y="3405602"/>
            <a:ext cx="5272405" cy="1056640"/>
          </a:xfrm>
          <a:custGeom>
            <a:avLst/>
            <a:gdLst/>
            <a:ahLst/>
            <a:cxnLst/>
            <a:rect l="l" t="t" r="r" b="b"/>
            <a:pathLst>
              <a:path w="5272405" h="1056639">
                <a:moveTo>
                  <a:pt x="5272132" y="0"/>
                </a:moveTo>
                <a:lnTo>
                  <a:pt x="1057046" y="0"/>
                </a:lnTo>
                <a:lnTo>
                  <a:pt x="0" y="1056281"/>
                </a:lnTo>
                <a:lnTo>
                  <a:pt x="4215096" y="1056281"/>
                </a:lnTo>
                <a:lnTo>
                  <a:pt x="5272132" y="0"/>
                </a:lnTo>
                <a:close/>
              </a:path>
            </a:pathLst>
          </a:custGeom>
          <a:solidFill>
            <a:srgbClr val="698ED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7415962" y="3405602"/>
            <a:ext cx="5272405" cy="4225290"/>
          </a:xfrm>
          <a:custGeom>
            <a:avLst/>
            <a:gdLst/>
            <a:ahLst/>
            <a:cxnLst/>
            <a:rect l="l" t="t" r="r" b="b"/>
            <a:pathLst>
              <a:path w="5272405" h="4225290">
                <a:moveTo>
                  <a:pt x="0" y="1056277"/>
                </a:moveTo>
                <a:lnTo>
                  <a:pt x="1057047" y="0"/>
                </a:lnTo>
                <a:lnTo>
                  <a:pt x="5272179" y="0"/>
                </a:lnTo>
                <a:lnTo>
                  <a:pt x="5272179" y="3168827"/>
                </a:lnTo>
                <a:lnTo>
                  <a:pt x="4215133" y="4225103"/>
                </a:lnTo>
                <a:lnTo>
                  <a:pt x="0" y="4225103"/>
                </a:lnTo>
                <a:lnTo>
                  <a:pt x="0" y="1056277"/>
                </a:lnTo>
                <a:close/>
              </a:path>
            </a:pathLst>
          </a:custGeom>
          <a:ln w="26088">
            <a:solidFill>
              <a:srgbClr val="2F52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7415962" y="3405602"/>
            <a:ext cx="5272405" cy="1056640"/>
          </a:xfrm>
          <a:custGeom>
            <a:avLst/>
            <a:gdLst/>
            <a:ahLst/>
            <a:cxnLst/>
            <a:rect l="l" t="t" r="r" b="b"/>
            <a:pathLst>
              <a:path w="5272405" h="1056639">
                <a:moveTo>
                  <a:pt x="0" y="1056277"/>
                </a:moveTo>
                <a:lnTo>
                  <a:pt x="4215133" y="1056277"/>
                </a:lnTo>
                <a:lnTo>
                  <a:pt x="5272179" y="0"/>
                </a:lnTo>
              </a:path>
            </a:pathLst>
          </a:custGeom>
          <a:ln w="26081">
            <a:solidFill>
              <a:srgbClr val="2F52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11631096" y="4461881"/>
            <a:ext cx="0" cy="3169285"/>
          </a:xfrm>
          <a:custGeom>
            <a:avLst/>
            <a:gdLst/>
            <a:ahLst/>
            <a:cxnLst/>
            <a:rect l="l" t="t" r="r" b="b"/>
            <a:pathLst>
              <a:path w="0" h="3169284">
                <a:moveTo>
                  <a:pt x="0" y="0"/>
                </a:moveTo>
                <a:lnTo>
                  <a:pt x="0" y="3168825"/>
                </a:lnTo>
              </a:path>
            </a:pathLst>
          </a:custGeom>
          <a:ln w="26099">
            <a:solidFill>
              <a:srgbClr val="2F52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 txBox="1"/>
          <p:nvPr/>
        </p:nvSpPr>
        <p:spPr>
          <a:xfrm>
            <a:off x="7415962" y="4461885"/>
            <a:ext cx="4202430" cy="3169285"/>
          </a:xfrm>
          <a:prstGeom prst="rect">
            <a:avLst/>
          </a:prstGeom>
          <a:solidFill>
            <a:srgbClr val="4472C4"/>
          </a:solidFill>
        </p:spPr>
        <p:txBody>
          <a:bodyPr wrap="square" lIns="0" tIns="444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35"/>
              </a:spcBef>
            </a:pPr>
            <a:endParaRPr sz="7700">
              <a:latin typeface="Times New Roman"/>
              <a:cs typeface="Times New Roman"/>
            </a:endParaRPr>
          </a:p>
          <a:p>
            <a:pPr marL="509905">
              <a:lnSpc>
                <a:spcPct val="100000"/>
              </a:lnSpc>
            </a:pPr>
            <a:r>
              <a:rPr dirty="0" sz="4950" spc="-370">
                <a:solidFill>
                  <a:srgbClr val="FFFFFF"/>
                </a:solidFill>
                <a:latin typeface="Noto Sans CJK JP Regular"/>
                <a:cs typeface="Noto Sans CJK JP Regular"/>
              </a:rPr>
              <a:t>Convolution</a:t>
            </a:r>
            <a:endParaRPr sz="4950">
              <a:latin typeface="Noto Sans CJK JP Regular"/>
              <a:cs typeface="Noto Sans CJK JP Regular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7993612" y="3392833"/>
            <a:ext cx="1084580" cy="1084580"/>
          </a:xfrm>
          <a:custGeom>
            <a:avLst/>
            <a:gdLst/>
            <a:ahLst/>
            <a:cxnLst/>
            <a:rect l="l" t="t" r="r" b="b"/>
            <a:pathLst>
              <a:path w="1084579" h="1084579">
                <a:moveTo>
                  <a:pt x="0" y="1047086"/>
                </a:moveTo>
                <a:lnTo>
                  <a:pt x="1047086" y="0"/>
                </a:lnTo>
                <a:lnTo>
                  <a:pt x="1084106" y="37020"/>
                </a:lnTo>
                <a:lnTo>
                  <a:pt x="37020" y="1084106"/>
                </a:lnTo>
                <a:lnTo>
                  <a:pt x="0" y="104708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8592149" y="3392833"/>
            <a:ext cx="1084580" cy="1084580"/>
          </a:xfrm>
          <a:custGeom>
            <a:avLst/>
            <a:gdLst/>
            <a:ahLst/>
            <a:cxnLst/>
            <a:rect l="l" t="t" r="r" b="b"/>
            <a:pathLst>
              <a:path w="1084579" h="1084579">
                <a:moveTo>
                  <a:pt x="0" y="1047086"/>
                </a:moveTo>
                <a:lnTo>
                  <a:pt x="1047086" y="0"/>
                </a:lnTo>
                <a:lnTo>
                  <a:pt x="1084106" y="37020"/>
                </a:lnTo>
                <a:lnTo>
                  <a:pt x="37020" y="1084106"/>
                </a:lnTo>
                <a:lnTo>
                  <a:pt x="0" y="104708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9153388" y="3392833"/>
            <a:ext cx="1084580" cy="1084580"/>
          </a:xfrm>
          <a:custGeom>
            <a:avLst/>
            <a:gdLst/>
            <a:ahLst/>
            <a:cxnLst/>
            <a:rect l="l" t="t" r="r" b="b"/>
            <a:pathLst>
              <a:path w="1084579" h="1084579">
                <a:moveTo>
                  <a:pt x="0" y="1047086"/>
                </a:moveTo>
                <a:lnTo>
                  <a:pt x="1047086" y="0"/>
                </a:lnTo>
                <a:lnTo>
                  <a:pt x="1084106" y="37020"/>
                </a:lnTo>
                <a:lnTo>
                  <a:pt x="37020" y="1084106"/>
                </a:lnTo>
                <a:lnTo>
                  <a:pt x="0" y="104708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9718816" y="3392833"/>
            <a:ext cx="1084580" cy="1084580"/>
          </a:xfrm>
          <a:custGeom>
            <a:avLst/>
            <a:gdLst/>
            <a:ahLst/>
            <a:cxnLst/>
            <a:rect l="l" t="t" r="r" b="b"/>
            <a:pathLst>
              <a:path w="1084579" h="1084579">
                <a:moveTo>
                  <a:pt x="0" y="1047086"/>
                </a:moveTo>
                <a:lnTo>
                  <a:pt x="1047086" y="0"/>
                </a:lnTo>
                <a:lnTo>
                  <a:pt x="1084106" y="37020"/>
                </a:lnTo>
                <a:lnTo>
                  <a:pt x="37020" y="1084106"/>
                </a:lnTo>
                <a:lnTo>
                  <a:pt x="0" y="104708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10313154" y="3392833"/>
            <a:ext cx="1084580" cy="1084580"/>
          </a:xfrm>
          <a:custGeom>
            <a:avLst/>
            <a:gdLst/>
            <a:ahLst/>
            <a:cxnLst/>
            <a:rect l="l" t="t" r="r" b="b"/>
            <a:pathLst>
              <a:path w="1084579" h="1084579">
                <a:moveTo>
                  <a:pt x="0" y="1047086"/>
                </a:moveTo>
                <a:lnTo>
                  <a:pt x="1047086" y="0"/>
                </a:lnTo>
                <a:lnTo>
                  <a:pt x="1084106" y="37020"/>
                </a:lnTo>
                <a:lnTo>
                  <a:pt x="37020" y="1084106"/>
                </a:lnTo>
                <a:lnTo>
                  <a:pt x="0" y="104708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10845452" y="3392833"/>
            <a:ext cx="1084580" cy="1084580"/>
          </a:xfrm>
          <a:custGeom>
            <a:avLst/>
            <a:gdLst/>
            <a:ahLst/>
            <a:cxnLst/>
            <a:rect l="l" t="t" r="r" b="b"/>
            <a:pathLst>
              <a:path w="1084579" h="1084579">
                <a:moveTo>
                  <a:pt x="0" y="1047086"/>
                </a:moveTo>
                <a:lnTo>
                  <a:pt x="1047086" y="0"/>
                </a:lnTo>
                <a:lnTo>
                  <a:pt x="1084106" y="37020"/>
                </a:lnTo>
                <a:lnTo>
                  <a:pt x="37020" y="1084106"/>
                </a:lnTo>
                <a:lnTo>
                  <a:pt x="0" y="104708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17274866" y="3405645"/>
            <a:ext cx="1057275" cy="4236085"/>
          </a:xfrm>
          <a:custGeom>
            <a:avLst/>
            <a:gdLst/>
            <a:ahLst/>
            <a:cxnLst/>
            <a:rect l="l" t="t" r="r" b="b"/>
            <a:pathLst>
              <a:path w="1057275" h="4236084">
                <a:moveTo>
                  <a:pt x="1057035" y="0"/>
                </a:moveTo>
                <a:lnTo>
                  <a:pt x="0" y="1058878"/>
                </a:lnTo>
                <a:lnTo>
                  <a:pt x="0" y="4235504"/>
                </a:lnTo>
                <a:lnTo>
                  <a:pt x="1057035" y="3176625"/>
                </a:lnTo>
                <a:lnTo>
                  <a:pt x="1057035" y="0"/>
                </a:lnTo>
                <a:close/>
              </a:path>
            </a:pathLst>
          </a:custGeom>
          <a:solidFill>
            <a:srgbClr val="375C9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13059812" y="3405645"/>
            <a:ext cx="5272405" cy="1059180"/>
          </a:xfrm>
          <a:custGeom>
            <a:avLst/>
            <a:gdLst/>
            <a:ahLst/>
            <a:cxnLst/>
            <a:rect l="l" t="t" r="r" b="b"/>
            <a:pathLst>
              <a:path w="5272405" h="1059179">
                <a:moveTo>
                  <a:pt x="5272090" y="0"/>
                </a:moveTo>
                <a:lnTo>
                  <a:pt x="1057035" y="0"/>
                </a:lnTo>
                <a:lnTo>
                  <a:pt x="0" y="1058878"/>
                </a:lnTo>
                <a:lnTo>
                  <a:pt x="4215054" y="1058878"/>
                </a:lnTo>
                <a:lnTo>
                  <a:pt x="5272090" y="0"/>
                </a:lnTo>
                <a:close/>
              </a:path>
            </a:pathLst>
          </a:custGeom>
          <a:solidFill>
            <a:srgbClr val="698ED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13059812" y="3405644"/>
            <a:ext cx="5272405" cy="4236085"/>
          </a:xfrm>
          <a:custGeom>
            <a:avLst/>
            <a:gdLst/>
            <a:ahLst/>
            <a:cxnLst/>
            <a:rect l="l" t="t" r="r" b="b"/>
            <a:pathLst>
              <a:path w="5272405" h="4236084">
                <a:moveTo>
                  <a:pt x="0" y="1058879"/>
                </a:moveTo>
                <a:lnTo>
                  <a:pt x="1057047" y="0"/>
                </a:lnTo>
                <a:lnTo>
                  <a:pt x="5272179" y="0"/>
                </a:lnTo>
                <a:lnTo>
                  <a:pt x="5272179" y="3176631"/>
                </a:lnTo>
                <a:lnTo>
                  <a:pt x="4215133" y="4235508"/>
                </a:lnTo>
                <a:lnTo>
                  <a:pt x="0" y="4235508"/>
                </a:lnTo>
                <a:lnTo>
                  <a:pt x="0" y="1058879"/>
                </a:lnTo>
                <a:close/>
              </a:path>
            </a:pathLst>
          </a:custGeom>
          <a:ln w="26127">
            <a:solidFill>
              <a:srgbClr val="2F52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13059812" y="3405644"/>
            <a:ext cx="5272405" cy="1059180"/>
          </a:xfrm>
          <a:custGeom>
            <a:avLst/>
            <a:gdLst/>
            <a:ahLst/>
            <a:cxnLst/>
            <a:rect l="l" t="t" r="r" b="b"/>
            <a:pathLst>
              <a:path w="5272405" h="1059179">
                <a:moveTo>
                  <a:pt x="0" y="1058879"/>
                </a:moveTo>
                <a:lnTo>
                  <a:pt x="4215133" y="1058879"/>
                </a:lnTo>
                <a:lnTo>
                  <a:pt x="5272179" y="0"/>
                </a:lnTo>
              </a:path>
            </a:pathLst>
          </a:custGeom>
          <a:ln w="26143">
            <a:solidFill>
              <a:srgbClr val="2F52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17274945" y="4464524"/>
            <a:ext cx="0" cy="3176905"/>
          </a:xfrm>
          <a:custGeom>
            <a:avLst/>
            <a:gdLst/>
            <a:ahLst/>
            <a:cxnLst/>
            <a:rect l="l" t="t" r="r" b="b"/>
            <a:pathLst>
              <a:path w="0" h="3176904">
                <a:moveTo>
                  <a:pt x="0" y="0"/>
                </a:moveTo>
                <a:lnTo>
                  <a:pt x="0" y="3176629"/>
                </a:lnTo>
              </a:path>
            </a:pathLst>
          </a:custGeom>
          <a:ln w="26099">
            <a:solidFill>
              <a:srgbClr val="2F52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 txBox="1"/>
          <p:nvPr/>
        </p:nvSpPr>
        <p:spPr>
          <a:xfrm>
            <a:off x="13059812" y="4464523"/>
            <a:ext cx="4202430" cy="3176905"/>
          </a:xfrm>
          <a:prstGeom prst="rect">
            <a:avLst/>
          </a:prstGeom>
          <a:solidFill>
            <a:srgbClr val="4472C4"/>
          </a:solidFill>
        </p:spPr>
        <p:txBody>
          <a:bodyPr wrap="square" lIns="0" tIns="190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5"/>
              </a:spcBef>
            </a:pPr>
            <a:endParaRPr sz="7700">
              <a:latin typeface="Times New Roman"/>
              <a:cs typeface="Times New Roman"/>
            </a:endParaRPr>
          </a:p>
          <a:p>
            <a:pPr marL="520700">
              <a:lnSpc>
                <a:spcPct val="100000"/>
              </a:lnSpc>
            </a:pPr>
            <a:r>
              <a:rPr dirty="0" sz="4950" spc="-370">
                <a:solidFill>
                  <a:srgbClr val="FFFFFF"/>
                </a:solidFill>
                <a:latin typeface="Noto Sans CJK JP Regular"/>
                <a:cs typeface="Noto Sans CJK JP Regular"/>
              </a:rPr>
              <a:t>Convolution</a:t>
            </a:r>
            <a:endParaRPr sz="4950">
              <a:latin typeface="Noto Sans CJK JP Regular"/>
              <a:cs typeface="Noto Sans CJK JP Regular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13639503" y="3394288"/>
            <a:ext cx="1084580" cy="1084580"/>
          </a:xfrm>
          <a:custGeom>
            <a:avLst/>
            <a:gdLst/>
            <a:ahLst/>
            <a:cxnLst/>
            <a:rect l="l" t="t" r="r" b="b"/>
            <a:pathLst>
              <a:path w="1084580" h="1084579">
                <a:moveTo>
                  <a:pt x="0" y="1047086"/>
                </a:moveTo>
                <a:lnTo>
                  <a:pt x="1047086" y="0"/>
                </a:lnTo>
                <a:lnTo>
                  <a:pt x="1084106" y="37020"/>
                </a:lnTo>
                <a:lnTo>
                  <a:pt x="37020" y="1084106"/>
                </a:lnTo>
                <a:lnTo>
                  <a:pt x="0" y="104708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14238124" y="3394288"/>
            <a:ext cx="1084580" cy="1084580"/>
          </a:xfrm>
          <a:custGeom>
            <a:avLst/>
            <a:gdLst/>
            <a:ahLst/>
            <a:cxnLst/>
            <a:rect l="l" t="t" r="r" b="b"/>
            <a:pathLst>
              <a:path w="1084580" h="1084579">
                <a:moveTo>
                  <a:pt x="0" y="1047086"/>
                </a:moveTo>
                <a:lnTo>
                  <a:pt x="1047086" y="0"/>
                </a:lnTo>
                <a:lnTo>
                  <a:pt x="1084106" y="37020"/>
                </a:lnTo>
                <a:lnTo>
                  <a:pt x="37020" y="1084106"/>
                </a:lnTo>
                <a:lnTo>
                  <a:pt x="0" y="104708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14799363" y="3394288"/>
            <a:ext cx="1084580" cy="1084580"/>
          </a:xfrm>
          <a:custGeom>
            <a:avLst/>
            <a:gdLst/>
            <a:ahLst/>
            <a:cxnLst/>
            <a:rect l="l" t="t" r="r" b="b"/>
            <a:pathLst>
              <a:path w="1084580" h="1084579">
                <a:moveTo>
                  <a:pt x="0" y="1047086"/>
                </a:moveTo>
                <a:lnTo>
                  <a:pt x="1047086" y="0"/>
                </a:lnTo>
                <a:lnTo>
                  <a:pt x="1084106" y="37020"/>
                </a:lnTo>
                <a:lnTo>
                  <a:pt x="37020" y="1084106"/>
                </a:lnTo>
                <a:lnTo>
                  <a:pt x="0" y="104708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15364790" y="3394288"/>
            <a:ext cx="1084580" cy="1084580"/>
          </a:xfrm>
          <a:custGeom>
            <a:avLst/>
            <a:gdLst/>
            <a:ahLst/>
            <a:cxnLst/>
            <a:rect l="l" t="t" r="r" b="b"/>
            <a:pathLst>
              <a:path w="1084580" h="1084579">
                <a:moveTo>
                  <a:pt x="0" y="1047086"/>
                </a:moveTo>
                <a:lnTo>
                  <a:pt x="1047086" y="0"/>
                </a:lnTo>
                <a:lnTo>
                  <a:pt x="1084106" y="37020"/>
                </a:lnTo>
                <a:lnTo>
                  <a:pt x="37020" y="1084106"/>
                </a:lnTo>
                <a:lnTo>
                  <a:pt x="0" y="104708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15959118" y="3394288"/>
            <a:ext cx="1084580" cy="1084580"/>
          </a:xfrm>
          <a:custGeom>
            <a:avLst/>
            <a:gdLst/>
            <a:ahLst/>
            <a:cxnLst/>
            <a:rect l="l" t="t" r="r" b="b"/>
            <a:pathLst>
              <a:path w="1084580" h="1084579">
                <a:moveTo>
                  <a:pt x="0" y="1047086"/>
                </a:moveTo>
                <a:lnTo>
                  <a:pt x="1047086" y="0"/>
                </a:lnTo>
                <a:lnTo>
                  <a:pt x="1084106" y="37020"/>
                </a:lnTo>
                <a:lnTo>
                  <a:pt x="37020" y="1084106"/>
                </a:lnTo>
                <a:lnTo>
                  <a:pt x="0" y="104708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16491458" y="3394288"/>
            <a:ext cx="1084580" cy="1084580"/>
          </a:xfrm>
          <a:custGeom>
            <a:avLst/>
            <a:gdLst/>
            <a:ahLst/>
            <a:cxnLst/>
            <a:rect l="l" t="t" r="r" b="b"/>
            <a:pathLst>
              <a:path w="1084580" h="1084579">
                <a:moveTo>
                  <a:pt x="0" y="1047086"/>
                </a:moveTo>
                <a:lnTo>
                  <a:pt x="1047086" y="0"/>
                </a:lnTo>
                <a:lnTo>
                  <a:pt x="1084106" y="37020"/>
                </a:lnTo>
                <a:lnTo>
                  <a:pt x="37020" y="1084106"/>
                </a:lnTo>
                <a:lnTo>
                  <a:pt x="0" y="104708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 txBox="1"/>
          <p:nvPr/>
        </p:nvSpPr>
        <p:spPr>
          <a:xfrm rot="18720000">
            <a:off x="1463361" y="3465780"/>
            <a:ext cx="964865" cy="520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4065"/>
              </a:lnSpc>
            </a:pPr>
            <a:r>
              <a:rPr dirty="0" sz="4100" spc="-610">
                <a:solidFill>
                  <a:srgbClr val="53585F"/>
                </a:solidFill>
                <a:latin typeface="Noto Sans CJK JP Regular"/>
                <a:cs typeface="Noto Sans CJK JP Regular"/>
              </a:rPr>
              <a:t>가로</a:t>
            </a:r>
            <a:endParaRPr sz="4100">
              <a:latin typeface="Noto Sans CJK JP Regular"/>
              <a:cs typeface="Noto Sans CJK JP Regular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1050094" y="5423783"/>
            <a:ext cx="622300" cy="829944"/>
          </a:xfrm>
          <a:prstGeom prst="rect">
            <a:avLst/>
          </a:prstGeom>
        </p:spPr>
        <p:txBody>
          <a:bodyPr wrap="square" lIns="0" tIns="0" rIns="0" bIns="0" rtlCol="0" vert="vert270">
            <a:spAutoFit/>
          </a:bodyPr>
          <a:lstStyle/>
          <a:p>
            <a:pPr marL="12700">
              <a:lnSpc>
                <a:spcPts val="4425"/>
              </a:lnSpc>
            </a:pPr>
            <a:r>
              <a:rPr dirty="0" sz="4100" spc="-290">
                <a:solidFill>
                  <a:srgbClr val="53585F"/>
                </a:solidFill>
                <a:latin typeface="Noto Sans CJK JP Regular"/>
                <a:cs typeface="Noto Sans CJK JP Regular"/>
              </a:rPr>
              <a:t>세로</a:t>
            </a:r>
            <a:endParaRPr sz="4100">
              <a:latin typeface="Noto Sans CJK JP Regular"/>
              <a:cs typeface="Noto Sans CJK JP Regular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2929618" y="7557750"/>
            <a:ext cx="1256030" cy="65405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4100" spc="-610">
                <a:solidFill>
                  <a:srgbClr val="53585F"/>
                </a:solidFill>
                <a:latin typeface="Noto Sans CJK JP Regular"/>
                <a:cs typeface="Noto Sans CJK JP Regular"/>
              </a:rPr>
              <a:t>필터수</a:t>
            </a:r>
            <a:endParaRPr sz="4100">
              <a:latin typeface="Noto Sans CJK JP Regular"/>
              <a:cs typeface="Noto Sans CJK JP Regular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90025" y="1361215"/>
            <a:ext cx="3947523" cy="538203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4355888" y="3769518"/>
            <a:ext cx="6785133" cy="662807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9015432" y="649194"/>
            <a:ext cx="10460414" cy="774845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1547157" y="10395360"/>
            <a:ext cx="8408035" cy="654050"/>
          </a:xfrm>
          <a:prstGeom prst="rect"/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4100" spc="-50">
                <a:solidFill>
                  <a:srgbClr val="A6AAA9"/>
                </a:solidFill>
              </a:rPr>
              <a:t>https://arxiv.org/pdf/1311.2901.pdf</a:t>
            </a:r>
            <a:endParaRPr sz="4100"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58864" y="1861588"/>
            <a:ext cx="9446895" cy="144526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9300" spc="-785">
                <a:solidFill>
                  <a:srgbClr val="53585F"/>
                </a:solidFill>
                <a:latin typeface="Noto Sans CJK JP Regular"/>
                <a:cs typeface="Noto Sans CJK JP Regular"/>
              </a:rPr>
              <a:t>점점더멀리서보는법?</a:t>
            </a:r>
            <a:endParaRPr sz="9300">
              <a:latin typeface="Noto Sans CJK JP Regular"/>
              <a:cs typeface="Noto Sans CJK JP Regular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243684" y="4956782"/>
            <a:ext cx="10047605" cy="335534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74930" indent="93980">
              <a:lnSpc>
                <a:spcPct val="117500"/>
              </a:lnSpc>
              <a:spcBef>
                <a:spcPts val="90"/>
              </a:spcBef>
            </a:pPr>
            <a:r>
              <a:rPr dirty="0" sz="9300" spc="-1165">
                <a:solidFill>
                  <a:srgbClr val="53585F"/>
                </a:solidFill>
                <a:latin typeface="Noto Sans CJK JP Regular"/>
                <a:cs typeface="Noto Sans CJK JP Regular"/>
              </a:rPr>
              <a:t>우리가멀어져도되지만  </a:t>
            </a:r>
            <a:r>
              <a:rPr dirty="0" sz="9300" spc="-1405">
                <a:solidFill>
                  <a:srgbClr val="44A5B6"/>
                </a:solidFill>
                <a:latin typeface="Noto Sans CJK JP Regular"/>
                <a:cs typeface="Noto Sans CJK JP Regular"/>
              </a:rPr>
              <a:t>그림</a:t>
            </a:r>
            <a:r>
              <a:rPr dirty="0" sz="9300" spc="-195">
                <a:solidFill>
                  <a:srgbClr val="44A5B6"/>
                </a:solidFill>
                <a:latin typeface="Noto Sans CJK JP Regular"/>
                <a:cs typeface="Noto Sans CJK JP Regular"/>
              </a:rPr>
              <a:t>을</a:t>
            </a:r>
            <a:r>
              <a:rPr dirty="0" sz="9300" spc="-1405">
                <a:solidFill>
                  <a:srgbClr val="44A5B6"/>
                </a:solidFill>
                <a:latin typeface="Noto Sans CJK JP Regular"/>
                <a:cs typeface="Noto Sans CJK JP Regular"/>
              </a:rPr>
              <a:t>줄여</a:t>
            </a:r>
            <a:r>
              <a:rPr dirty="0" sz="9300" spc="-195">
                <a:solidFill>
                  <a:srgbClr val="44A5B6"/>
                </a:solidFill>
                <a:latin typeface="Noto Sans CJK JP Regular"/>
                <a:cs typeface="Noto Sans CJK JP Regular"/>
              </a:rPr>
              <a:t>도</a:t>
            </a:r>
            <a:r>
              <a:rPr dirty="0" sz="9300" spc="-1130">
                <a:solidFill>
                  <a:srgbClr val="44A5B6"/>
                </a:solidFill>
                <a:latin typeface="Noto Sans CJK JP Regular"/>
                <a:cs typeface="Noto Sans CJK JP Regular"/>
              </a:rPr>
              <a:t>되겠구나?</a:t>
            </a:r>
            <a:endParaRPr sz="9300">
              <a:latin typeface="Noto Sans CJK JP Regular"/>
              <a:cs typeface="Noto Sans CJK JP Regular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02853" y="238601"/>
            <a:ext cx="10121900" cy="143319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9200" spc="-869">
                <a:solidFill>
                  <a:srgbClr val="000000"/>
                </a:solidFill>
              </a:rPr>
              <a:t>근데 </a:t>
            </a:r>
            <a:r>
              <a:rPr dirty="0" sz="9200" spc="-915">
                <a:solidFill>
                  <a:srgbClr val="000000"/>
                </a:solidFill>
              </a:rPr>
              <a:t>이것도 </a:t>
            </a:r>
            <a:r>
              <a:rPr dirty="0" sz="9200" spc="-869">
                <a:solidFill>
                  <a:srgbClr val="000000"/>
                </a:solidFill>
              </a:rPr>
              <a:t>한번</a:t>
            </a:r>
            <a:r>
              <a:rPr dirty="0" sz="9200" spc="-585">
                <a:solidFill>
                  <a:srgbClr val="000000"/>
                </a:solidFill>
              </a:rPr>
              <a:t> </a:t>
            </a:r>
            <a:r>
              <a:rPr dirty="0" sz="9200" spc="-1010">
                <a:solidFill>
                  <a:srgbClr val="000000"/>
                </a:solidFill>
              </a:rPr>
              <a:t>보시죠</a:t>
            </a:r>
            <a:endParaRPr sz="9200"/>
          </a:p>
        </p:txBody>
      </p:sp>
      <p:sp>
        <p:nvSpPr>
          <p:cNvPr id="3" name="object 3"/>
          <p:cNvSpPr txBox="1"/>
          <p:nvPr/>
        </p:nvSpPr>
        <p:spPr>
          <a:xfrm>
            <a:off x="2751613" y="5128504"/>
            <a:ext cx="2745740" cy="103060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600" spc="-745">
                <a:latin typeface="Noto Sans CJK JP Regular"/>
                <a:cs typeface="Noto Sans CJK JP Regular"/>
              </a:rPr>
              <a:t>맥플러리</a:t>
            </a:r>
            <a:endParaRPr sz="6600">
              <a:latin typeface="Noto Sans CJK JP Regular"/>
              <a:cs typeface="Noto Sans CJK JP Regula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196534" y="3547400"/>
            <a:ext cx="4098925" cy="103060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600" spc="-745">
                <a:latin typeface="Noto Sans CJK JP Regular"/>
                <a:cs typeface="Noto Sans CJK JP Regular"/>
              </a:rPr>
              <a:t>프렌치프라이</a:t>
            </a:r>
            <a:endParaRPr sz="6600">
              <a:latin typeface="Noto Sans CJK JP Regular"/>
              <a:cs typeface="Noto Sans CJK JP Regula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259299" y="6741021"/>
            <a:ext cx="2068830" cy="103060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600" spc="-745">
                <a:latin typeface="Noto Sans CJK JP Regular"/>
                <a:cs typeface="Noto Sans CJK JP Regular"/>
              </a:rPr>
              <a:t>맥머핀</a:t>
            </a:r>
            <a:endParaRPr sz="6600">
              <a:latin typeface="Noto Sans CJK JP Regular"/>
              <a:cs typeface="Noto Sans CJK JP Regular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3997344" y="2783026"/>
            <a:ext cx="2068830" cy="2004695"/>
          </a:xfrm>
          <a:prstGeom prst="rect">
            <a:avLst/>
          </a:prstGeom>
        </p:spPr>
        <p:txBody>
          <a:bodyPr wrap="square" lIns="0" tIns="71120" rIns="0" bIns="0" rtlCol="0" vert="horz">
            <a:spAutoFit/>
          </a:bodyPr>
          <a:lstStyle/>
          <a:p>
            <a:pPr marL="12700" marR="17145" indent="345440">
              <a:lnSpc>
                <a:spcPts val="7670"/>
              </a:lnSpc>
              <a:spcBef>
                <a:spcPts val="560"/>
              </a:spcBef>
            </a:pPr>
            <a:r>
              <a:rPr dirty="0" sz="6600" spc="-745">
                <a:latin typeface="Noto Sans CJK JP Regular"/>
                <a:cs typeface="Noto Sans CJK JP Regular"/>
              </a:rPr>
              <a:t>해시  </a:t>
            </a:r>
            <a:r>
              <a:rPr dirty="0" sz="6600" spc="-745">
                <a:latin typeface="Noto Sans CJK JP Regular"/>
                <a:cs typeface="Noto Sans CJK JP Regular"/>
              </a:rPr>
              <a:t>브라운</a:t>
            </a:r>
            <a:endParaRPr sz="6600">
              <a:latin typeface="Noto Sans CJK JP Regular"/>
              <a:cs typeface="Noto Sans CJK JP Regular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3756513" y="7432099"/>
            <a:ext cx="1391920" cy="103060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600" spc="-745">
                <a:latin typeface="Noto Sans CJK JP Regular"/>
                <a:cs typeface="Noto Sans CJK JP Regular"/>
              </a:rPr>
              <a:t>빅맥</a:t>
            </a:r>
            <a:endParaRPr sz="6600">
              <a:latin typeface="Noto Sans CJK JP Regular"/>
              <a:cs typeface="Noto Sans CJK JP Regular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379927" y="9345339"/>
            <a:ext cx="17270730" cy="99695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6350" spc="-605">
                <a:solidFill>
                  <a:srgbClr val="43A5B6"/>
                </a:solidFill>
                <a:latin typeface="Noto Sans CJK JP Regular"/>
                <a:cs typeface="Noto Sans CJK JP Regular"/>
              </a:rPr>
              <a:t>사실</a:t>
            </a:r>
            <a:r>
              <a:rPr dirty="0" sz="6350" spc="-755">
                <a:solidFill>
                  <a:srgbClr val="43A5B6"/>
                </a:solidFill>
                <a:latin typeface="Noto Sans CJK JP Regular"/>
                <a:cs typeface="Noto Sans CJK JP Regular"/>
              </a:rPr>
              <a:t> </a:t>
            </a:r>
            <a:r>
              <a:rPr dirty="0" sz="6350" spc="-605">
                <a:solidFill>
                  <a:srgbClr val="43A5B6"/>
                </a:solidFill>
                <a:latin typeface="Noto Sans CJK JP Regular"/>
                <a:cs typeface="Noto Sans CJK JP Regular"/>
              </a:rPr>
              <a:t>별거</a:t>
            </a:r>
            <a:r>
              <a:rPr dirty="0" sz="6350" spc="-755">
                <a:solidFill>
                  <a:srgbClr val="43A5B6"/>
                </a:solidFill>
                <a:latin typeface="Noto Sans CJK JP Regular"/>
                <a:cs typeface="Noto Sans CJK JP Regular"/>
              </a:rPr>
              <a:t> </a:t>
            </a:r>
            <a:r>
              <a:rPr dirty="0" sz="6350" spc="-650">
                <a:solidFill>
                  <a:srgbClr val="43A5B6"/>
                </a:solidFill>
                <a:latin typeface="Noto Sans CJK JP Regular"/>
                <a:cs typeface="Noto Sans CJK JP Regular"/>
              </a:rPr>
              <a:t>아닌건데</a:t>
            </a:r>
            <a:r>
              <a:rPr dirty="0" sz="6350" spc="-750">
                <a:solidFill>
                  <a:srgbClr val="43A5B6"/>
                </a:solidFill>
                <a:latin typeface="Noto Sans CJK JP Regular"/>
                <a:cs typeface="Noto Sans CJK JP Regular"/>
              </a:rPr>
              <a:t> </a:t>
            </a:r>
            <a:r>
              <a:rPr dirty="0" sz="6350" spc="-635">
                <a:solidFill>
                  <a:srgbClr val="43A5B6"/>
                </a:solidFill>
                <a:latin typeface="Noto Sans CJK JP Regular"/>
                <a:cs typeface="Noto Sans CJK JP Regular"/>
              </a:rPr>
              <a:t>외국인</a:t>
            </a:r>
            <a:r>
              <a:rPr dirty="0" sz="6350" spc="-755">
                <a:solidFill>
                  <a:srgbClr val="43A5B6"/>
                </a:solidFill>
                <a:latin typeface="Noto Sans CJK JP Regular"/>
                <a:cs typeface="Noto Sans CJK JP Regular"/>
              </a:rPr>
              <a:t> </a:t>
            </a:r>
            <a:r>
              <a:rPr dirty="0" sz="6350" spc="-660">
                <a:solidFill>
                  <a:srgbClr val="43A5B6"/>
                </a:solidFill>
                <a:latin typeface="Noto Sans CJK JP Regular"/>
                <a:cs typeface="Noto Sans CJK JP Regular"/>
              </a:rPr>
              <a:t>만난것처럼</a:t>
            </a:r>
            <a:r>
              <a:rPr dirty="0" sz="6350" spc="-755">
                <a:solidFill>
                  <a:srgbClr val="43A5B6"/>
                </a:solidFill>
                <a:latin typeface="Noto Sans CJK JP Regular"/>
                <a:cs typeface="Noto Sans CJK JP Regular"/>
              </a:rPr>
              <a:t> </a:t>
            </a:r>
            <a:r>
              <a:rPr dirty="0" sz="6350" spc="-650">
                <a:solidFill>
                  <a:srgbClr val="43A5B6"/>
                </a:solidFill>
                <a:latin typeface="Noto Sans CJK JP Regular"/>
                <a:cs typeface="Noto Sans CJK JP Regular"/>
              </a:rPr>
              <a:t>당황해서</a:t>
            </a:r>
            <a:r>
              <a:rPr dirty="0" sz="6350" spc="-750">
                <a:solidFill>
                  <a:srgbClr val="43A5B6"/>
                </a:solidFill>
                <a:latin typeface="Noto Sans CJK JP Regular"/>
                <a:cs typeface="Noto Sans CJK JP Regular"/>
              </a:rPr>
              <a:t> </a:t>
            </a:r>
            <a:r>
              <a:rPr dirty="0" sz="6350" spc="-585">
                <a:solidFill>
                  <a:srgbClr val="43A5B6"/>
                </a:solidFill>
                <a:latin typeface="Noto Sans CJK JP Regular"/>
                <a:cs typeface="Noto Sans CJK JP Regular"/>
              </a:rPr>
              <a:t>그렇습니다.</a:t>
            </a:r>
            <a:endParaRPr sz="6350">
              <a:latin typeface="Noto Sans CJK JP Regular"/>
              <a:cs typeface="Noto Sans CJK JP Regular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21811" y="586234"/>
            <a:ext cx="17279620" cy="1292225"/>
          </a:xfrm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8300" spc="-860">
                <a:solidFill>
                  <a:srgbClr val="000000"/>
                </a:solidFill>
              </a:rPr>
              <a:t>사이즈를 </a:t>
            </a:r>
            <a:r>
              <a:rPr dirty="0" sz="8300" spc="-875">
                <a:solidFill>
                  <a:srgbClr val="000000"/>
                </a:solidFill>
              </a:rPr>
              <a:t>점진적으로 </a:t>
            </a:r>
            <a:r>
              <a:rPr dirty="0" sz="8300" spc="-840">
                <a:solidFill>
                  <a:srgbClr val="000000"/>
                </a:solidFill>
              </a:rPr>
              <a:t>줄이는 </a:t>
            </a:r>
            <a:r>
              <a:rPr dirty="0" sz="8300" spc="-675">
                <a:solidFill>
                  <a:srgbClr val="000000"/>
                </a:solidFill>
              </a:rPr>
              <a:t>법</a:t>
            </a:r>
            <a:r>
              <a:rPr dirty="0" sz="8300" spc="-380">
                <a:solidFill>
                  <a:srgbClr val="000000"/>
                </a:solidFill>
              </a:rPr>
              <a:t> </a:t>
            </a:r>
            <a:r>
              <a:rPr dirty="0" sz="8300" spc="-240">
                <a:solidFill>
                  <a:srgbClr val="000000"/>
                </a:solidFill>
              </a:rPr>
              <a:t>MaxPooling</a:t>
            </a:r>
            <a:endParaRPr sz="8300"/>
          </a:p>
        </p:txBody>
      </p:sp>
      <p:sp>
        <p:nvSpPr>
          <p:cNvPr id="3" name="object 3"/>
          <p:cNvSpPr txBox="1"/>
          <p:nvPr/>
        </p:nvSpPr>
        <p:spPr>
          <a:xfrm>
            <a:off x="4416484" y="7009494"/>
            <a:ext cx="10546080" cy="2216785"/>
          </a:xfrm>
          <a:prstGeom prst="rect">
            <a:avLst/>
          </a:prstGeom>
        </p:spPr>
        <p:txBody>
          <a:bodyPr wrap="square" lIns="0" tIns="55880" rIns="0" bIns="0" rtlCol="0" vert="horz">
            <a:spAutoFit/>
          </a:bodyPr>
          <a:lstStyle/>
          <a:p>
            <a:pPr algn="ctr" marL="12700" marR="10795">
              <a:lnSpc>
                <a:spcPts val="5690"/>
              </a:lnSpc>
              <a:spcBef>
                <a:spcPts val="440"/>
              </a:spcBef>
            </a:pPr>
            <a:r>
              <a:rPr dirty="0" sz="4900" spc="-280">
                <a:latin typeface="Noto Sans CJK JP Regular"/>
                <a:cs typeface="Noto Sans CJK JP Regular"/>
              </a:rPr>
              <a:t>nxn(Pool)을 </a:t>
            </a:r>
            <a:r>
              <a:rPr dirty="0" sz="4900" spc="-509">
                <a:latin typeface="Noto Sans CJK JP Regular"/>
                <a:cs typeface="Noto Sans CJK JP Regular"/>
              </a:rPr>
              <a:t>중요한 </a:t>
            </a:r>
            <a:r>
              <a:rPr dirty="0" sz="4900" spc="-335">
                <a:latin typeface="Noto Sans CJK JP Regular"/>
                <a:cs typeface="Noto Sans CJK JP Regular"/>
              </a:rPr>
              <a:t>정보(Max)한개로</a:t>
            </a:r>
            <a:r>
              <a:rPr dirty="0" sz="4900" spc="-484">
                <a:latin typeface="Noto Sans CJK JP Regular"/>
                <a:cs typeface="Noto Sans CJK JP Regular"/>
              </a:rPr>
              <a:t> </a:t>
            </a:r>
            <a:r>
              <a:rPr dirty="0" sz="4900" spc="-465">
                <a:latin typeface="Noto Sans CJK JP Regular"/>
                <a:cs typeface="Noto Sans CJK JP Regular"/>
              </a:rPr>
              <a:t>줄인다.  </a:t>
            </a:r>
            <a:r>
              <a:rPr dirty="0" sz="4900" spc="-509">
                <a:latin typeface="Noto Sans CJK JP Regular"/>
                <a:cs typeface="Noto Sans CJK JP Regular"/>
              </a:rPr>
              <a:t>선명한 정보만 </a:t>
            </a:r>
            <a:r>
              <a:rPr dirty="0" sz="4900" spc="-455">
                <a:latin typeface="Noto Sans CJK JP Regular"/>
                <a:cs typeface="Noto Sans CJK JP Regular"/>
              </a:rPr>
              <a:t>남겨서, </a:t>
            </a:r>
            <a:r>
              <a:rPr dirty="0" sz="4900" spc="-509">
                <a:latin typeface="Noto Sans CJK JP Regular"/>
                <a:cs typeface="Noto Sans CJK JP Regular"/>
              </a:rPr>
              <a:t>판단과 학습이 </a:t>
            </a:r>
            <a:r>
              <a:rPr dirty="0" sz="4900" spc="-560">
                <a:latin typeface="Noto Sans CJK JP Regular"/>
                <a:cs typeface="Noto Sans CJK JP Regular"/>
              </a:rPr>
              <a:t>쉬워지고  </a:t>
            </a:r>
            <a:r>
              <a:rPr dirty="0" sz="4900" spc="-520">
                <a:latin typeface="Noto Sans CJK JP Regular"/>
                <a:cs typeface="Noto Sans CJK JP Regular"/>
              </a:rPr>
              <a:t>노이즈가 </a:t>
            </a:r>
            <a:r>
              <a:rPr dirty="0" sz="4900" spc="-455">
                <a:latin typeface="Noto Sans CJK JP Regular"/>
                <a:cs typeface="Noto Sans CJK JP Regular"/>
              </a:rPr>
              <a:t>줄면서, </a:t>
            </a:r>
            <a:r>
              <a:rPr dirty="0" sz="4900" spc="-509">
                <a:latin typeface="Noto Sans CJK JP Regular"/>
                <a:cs typeface="Noto Sans CJK JP Regular"/>
              </a:rPr>
              <a:t>덤으로 </a:t>
            </a:r>
            <a:r>
              <a:rPr dirty="0" sz="4900" spc="-520">
                <a:latin typeface="Noto Sans CJK JP Regular"/>
                <a:cs typeface="Noto Sans CJK JP Regular"/>
              </a:rPr>
              <a:t>융통성도</a:t>
            </a:r>
            <a:r>
              <a:rPr dirty="0" sz="4900" spc="-204">
                <a:latin typeface="Noto Sans CJK JP Regular"/>
                <a:cs typeface="Noto Sans CJK JP Regular"/>
              </a:rPr>
              <a:t> </a:t>
            </a:r>
            <a:r>
              <a:rPr dirty="0" sz="4900" spc="-484">
                <a:latin typeface="Noto Sans CJK JP Regular"/>
                <a:cs typeface="Noto Sans CJK JP Regular"/>
              </a:rPr>
              <a:t>확보된다.</a:t>
            </a:r>
            <a:endParaRPr sz="4900">
              <a:latin typeface="Noto Sans CJK JP Regular"/>
              <a:cs typeface="Noto Sans CJK JP Regular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3251210" y="3010379"/>
          <a:ext cx="3779520" cy="381825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41069"/>
                <a:gridCol w="941069"/>
                <a:gridCol w="941069"/>
                <a:gridCol w="941069"/>
              </a:tblGrid>
              <a:tr h="951230">
                <a:tc>
                  <a:txBody>
                    <a:bodyPr/>
                    <a:lstStyle/>
                    <a:p>
                      <a:pPr algn="r" marR="345440">
                        <a:lnSpc>
                          <a:spcPct val="100000"/>
                        </a:lnSpc>
                        <a:spcBef>
                          <a:spcPts val="1750"/>
                        </a:spcBef>
                      </a:pPr>
                      <a:r>
                        <a:rPr dirty="0" sz="2950" b="1">
                          <a:solidFill>
                            <a:srgbClr val="C82506"/>
                          </a:solidFill>
                          <a:latin typeface="Arial"/>
                          <a:cs typeface="Arial"/>
                        </a:rPr>
                        <a:t>4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B="0" marT="22225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5D5D5D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5D5D5D"/>
                      </a:solidFill>
                      <a:prstDash val="solid"/>
                    </a:lnB>
                    <a:solidFill>
                      <a:srgbClr val="E6E4D7"/>
                    </a:solidFill>
                  </a:tcPr>
                </a:tc>
                <a:tc>
                  <a:txBody>
                    <a:bodyPr/>
                    <a:lstStyle/>
                    <a:p>
                      <a:pPr algn="r" marR="368300">
                        <a:lnSpc>
                          <a:spcPct val="100000"/>
                        </a:lnSpc>
                        <a:spcBef>
                          <a:spcPts val="1750"/>
                        </a:spcBef>
                      </a:pPr>
                      <a:r>
                        <a:rPr dirty="0" sz="2950">
                          <a:latin typeface="Arial"/>
                          <a:cs typeface="Arial"/>
                        </a:rPr>
                        <a:t>3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B="0" marT="222250">
                    <a:lnL w="12700">
                      <a:solidFill>
                        <a:srgbClr val="5D5D5D"/>
                      </a:solidFill>
                      <a:prstDash val="solid"/>
                    </a:lnL>
                    <a:lnR w="76200">
                      <a:solidFill>
                        <a:srgbClr val="5D5D5D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5D5D5D"/>
                      </a:solidFill>
                      <a:prstDash val="solid"/>
                    </a:lnB>
                    <a:solidFill>
                      <a:srgbClr val="E6E4D7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30480">
                        <a:lnSpc>
                          <a:spcPct val="100000"/>
                        </a:lnSpc>
                        <a:spcBef>
                          <a:spcPts val="1750"/>
                        </a:spcBef>
                      </a:pPr>
                      <a:r>
                        <a:rPr dirty="0" sz="2950">
                          <a:latin typeface="Arial"/>
                          <a:cs typeface="Arial"/>
                        </a:rPr>
                        <a:t>3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B="0" marT="222250">
                    <a:lnL w="76200">
                      <a:solidFill>
                        <a:srgbClr val="5D5D5D"/>
                      </a:solidFill>
                      <a:prstDash val="solid"/>
                    </a:lnL>
                    <a:lnR w="12700">
                      <a:solidFill>
                        <a:srgbClr val="5D5D5D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5D5D5D"/>
                      </a:solidFill>
                      <a:prstDash val="solid"/>
                    </a:lnB>
                    <a:solidFill>
                      <a:srgbClr val="E6E4D7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0795">
                        <a:lnSpc>
                          <a:spcPct val="100000"/>
                        </a:lnSpc>
                        <a:spcBef>
                          <a:spcPts val="1750"/>
                        </a:spcBef>
                      </a:pPr>
                      <a:r>
                        <a:rPr dirty="0" sz="2950">
                          <a:latin typeface="Arial"/>
                          <a:cs typeface="Arial"/>
                        </a:rPr>
                        <a:t>2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B="0" marT="222250">
                    <a:lnL w="12700">
                      <a:solidFill>
                        <a:srgbClr val="5D5D5D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5D5D5D"/>
                      </a:solidFill>
                      <a:prstDash val="solid"/>
                    </a:lnB>
                    <a:solidFill>
                      <a:srgbClr val="E6E4D7"/>
                    </a:solidFill>
                  </a:tcPr>
                </a:tc>
              </a:tr>
              <a:tr h="951230">
                <a:tc>
                  <a:txBody>
                    <a:bodyPr/>
                    <a:lstStyle/>
                    <a:p>
                      <a:pPr algn="r" marR="384810">
                        <a:lnSpc>
                          <a:spcPct val="100000"/>
                        </a:lnSpc>
                        <a:spcBef>
                          <a:spcPts val="1590"/>
                        </a:spcBef>
                      </a:pPr>
                      <a:r>
                        <a:rPr dirty="0" sz="2950">
                          <a:latin typeface="Arial"/>
                          <a:cs typeface="Arial"/>
                        </a:rPr>
                        <a:t>1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B="0" marT="20193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5D5D5D"/>
                      </a:solidFill>
                      <a:prstDash val="solid"/>
                    </a:lnR>
                    <a:lnT w="12700">
                      <a:solidFill>
                        <a:srgbClr val="5D5D5D"/>
                      </a:solidFill>
                      <a:prstDash val="solid"/>
                    </a:lnT>
                    <a:lnB w="76200">
                      <a:solidFill>
                        <a:srgbClr val="5D5D5D"/>
                      </a:solidFill>
                      <a:prstDash val="solid"/>
                    </a:lnB>
                    <a:solidFill>
                      <a:srgbClr val="E6E4D7"/>
                    </a:solidFill>
                  </a:tcPr>
                </a:tc>
                <a:tc>
                  <a:txBody>
                    <a:bodyPr/>
                    <a:lstStyle/>
                    <a:p>
                      <a:pPr algn="r" marR="354965">
                        <a:lnSpc>
                          <a:spcPct val="100000"/>
                        </a:lnSpc>
                        <a:spcBef>
                          <a:spcPts val="1590"/>
                        </a:spcBef>
                      </a:pPr>
                      <a:r>
                        <a:rPr dirty="0" sz="2950">
                          <a:latin typeface="Arial"/>
                          <a:cs typeface="Arial"/>
                        </a:rPr>
                        <a:t>0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B="0" marT="201930">
                    <a:lnL w="12700">
                      <a:solidFill>
                        <a:srgbClr val="5D5D5D"/>
                      </a:solidFill>
                      <a:prstDash val="solid"/>
                    </a:lnL>
                    <a:lnR w="76200">
                      <a:solidFill>
                        <a:srgbClr val="5D5D5D"/>
                      </a:solidFill>
                      <a:prstDash val="solid"/>
                    </a:lnR>
                    <a:lnT w="12700">
                      <a:solidFill>
                        <a:srgbClr val="5D5D5D"/>
                      </a:solidFill>
                      <a:prstDash val="solid"/>
                    </a:lnT>
                    <a:lnB w="76200">
                      <a:solidFill>
                        <a:srgbClr val="5D5D5D"/>
                      </a:solidFill>
                      <a:prstDash val="solid"/>
                    </a:lnB>
                    <a:solidFill>
                      <a:srgbClr val="E6E4D7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43815">
                        <a:lnSpc>
                          <a:spcPct val="100000"/>
                        </a:lnSpc>
                        <a:spcBef>
                          <a:spcPts val="1590"/>
                        </a:spcBef>
                      </a:pPr>
                      <a:r>
                        <a:rPr dirty="0" sz="2950">
                          <a:latin typeface="Arial"/>
                          <a:cs typeface="Arial"/>
                        </a:rPr>
                        <a:t>0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B="0" marT="201930">
                    <a:lnL w="76200">
                      <a:solidFill>
                        <a:srgbClr val="5D5D5D"/>
                      </a:solidFill>
                      <a:prstDash val="solid"/>
                    </a:lnL>
                    <a:lnR w="12700">
                      <a:solidFill>
                        <a:srgbClr val="5D5D5D"/>
                      </a:solidFill>
                      <a:prstDash val="solid"/>
                    </a:lnR>
                    <a:lnT w="12700">
                      <a:solidFill>
                        <a:srgbClr val="5D5D5D"/>
                      </a:solidFill>
                      <a:prstDash val="solid"/>
                    </a:lnT>
                    <a:lnB w="76200">
                      <a:solidFill>
                        <a:srgbClr val="5D5D5D"/>
                      </a:solidFill>
                      <a:prstDash val="solid"/>
                    </a:lnB>
                    <a:solidFill>
                      <a:srgbClr val="E6E4D7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0160">
                        <a:lnSpc>
                          <a:spcPct val="100000"/>
                        </a:lnSpc>
                        <a:spcBef>
                          <a:spcPts val="1590"/>
                        </a:spcBef>
                      </a:pPr>
                      <a:r>
                        <a:rPr dirty="0" sz="2950" b="1">
                          <a:solidFill>
                            <a:srgbClr val="C82506"/>
                          </a:solidFill>
                          <a:latin typeface="Arial"/>
                          <a:cs typeface="Arial"/>
                        </a:rPr>
                        <a:t>8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B="0" marT="201930">
                    <a:lnL w="12700">
                      <a:solidFill>
                        <a:srgbClr val="5D5D5D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5D5D5D"/>
                      </a:solidFill>
                      <a:prstDash val="solid"/>
                    </a:lnT>
                    <a:lnB w="76200">
                      <a:solidFill>
                        <a:srgbClr val="5D5D5D"/>
                      </a:solidFill>
                      <a:prstDash val="solid"/>
                    </a:lnB>
                    <a:solidFill>
                      <a:srgbClr val="E6E4D7"/>
                    </a:solidFill>
                  </a:tcPr>
                </a:tc>
              </a:tr>
              <a:tr h="951230">
                <a:tc>
                  <a:txBody>
                    <a:bodyPr/>
                    <a:lstStyle/>
                    <a:p>
                      <a:pPr algn="r" marR="335280">
                        <a:lnSpc>
                          <a:spcPct val="100000"/>
                        </a:lnSpc>
                        <a:spcBef>
                          <a:spcPts val="1764"/>
                        </a:spcBef>
                      </a:pPr>
                      <a:r>
                        <a:rPr dirty="0" sz="2950">
                          <a:latin typeface="Arial"/>
                          <a:cs typeface="Arial"/>
                        </a:rPr>
                        <a:t>0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B="0" marT="224154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5D5D5D"/>
                      </a:solidFill>
                      <a:prstDash val="solid"/>
                    </a:lnR>
                    <a:lnT w="76200">
                      <a:solidFill>
                        <a:srgbClr val="5D5D5D"/>
                      </a:solidFill>
                      <a:prstDash val="solid"/>
                    </a:lnT>
                    <a:lnB w="12700">
                      <a:solidFill>
                        <a:srgbClr val="5D5D5D"/>
                      </a:solidFill>
                      <a:prstDash val="solid"/>
                    </a:lnB>
                    <a:solidFill>
                      <a:srgbClr val="E6E4D7"/>
                    </a:solidFill>
                  </a:tcPr>
                </a:tc>
                <a:tc>
                  <a:txBody>
                    <a:bodyPr/>
                    <a:lstStyle/>
                    <a:p>
                      <a:pPr algn="r" marR="404495">
                        <a:lnSpc>
                          <a:spcPct val="100000"/>
                        </a:lnSpc>
                        <a:spcBef>
                          <a:spcPts val="1764"/>
                        </a:spcBef>
                      </a:pPr>
                      <a:r>
                        <a:rPr dirty="0" sz="2950">
                          <a:latin typeface="Arial"/>
                          <a:cs typeface="Arial"/>
                        </a:rPr>
                        <a:t>1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B="0" marT="224154">
                    <a:lnL w="12700">
                      <a:solidFill>
                        <a:srgbClr val="5D5D5D"/>
                      </a:solidFill>
                      <a:prstDash val="solid"/>
                    </a:lnL>
                    <a:lnR w="76200">
                      <a:solidFill>
                        <a:srgbClr val="5D5D5D"/>
                      </a:solidFill>
                      <a:prstDash val="solid"/>
                    </a:lnR>
                    <a:lnT w="76200">
                      <a:solidFill>
                        <a:srgbClr val="5D5D5D"/>
                      </a:solidFill>
                      <a:prstDash val="solid"/>
                    </a:lnT>
                    <a:lnB w="12700">
                      <a:solidFill>
                        <a:srgbClr val="5D5D5D"/>
                      </a:solidFill>
                      <a:prstDash val="solid"/>
                    </a:lnB>
                    <a:solidFill>
                      <a:srgbClr val="E6E4D7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50165">
                        <a:lnSpc>
                          <a:spcPct val="100000"/>
                        </a:lnSpc>
                        <a:spcBef>
                          <a:spcPts val="1764"/>
                        </a:spcBef>
                      </a:pPr>
                      <a:r>
                        <a:rPr dirty="0" sz="2950">
                          <a:latin typeface="Arial"/>
                          <a:cs typeface="Arial"/>
                        </a:rPr>
                        <a:t>2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B="0" marT="224154">
                    <a:lnL w="76200">
                      <a:solidFill>
                        <a:srgbClr val="5D5D5D"/>
                      </a:solidFill>
                      <a:prstDash val="solid"/>
                    </a:lnL>
                    <a:lnR w="12700">
                      <a:solidFill>
                        <a:srgbClr val="5D5D5D"/>
                      </a:solidFill>
                      <a:prstDash val="solid"/>
                    </a:lnR>
                    <a:lnT w="76200">
                      <a:solidFill>
                        <a:srgbClr val="5D5D5D"/>
                      </a:solidFill>
                      <a:prstDash val="solid"/>
                    </a:lnT>
                    <a:lnB w="12700">
                      <a:solidFill>
                        <a:srgbClr val="5D5D5D"/>
                      </a:solidFill>
                      <a:prstDash val="solid"/>
                    </a:lnB>
                    <a:solidFill>
                      <a:srgbClr val="E6E4D7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0795">
                        <a:lnSpc>
                          <a:spcPct val="100000"/>
                        </a:lnSpc>
                        <a:spcBef>
                          <a:spcPts val="1764"/>
                        </a:spcBef>
                      </a:pPr>
                      <a:r>
                        <a:rPr dirty="0" sz="2950">
                          <a:latin typeface="Arial"/>
                          <a:cs typeface="Arial"/>
                        </a:rPr>
                        <a:t>2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B="0" marT="224154">
                    <a:lnL w="12700">
                      <a:solidFill>
                        <a:srgbClr val="5D5D5D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76200">
                      <a:solidFill>
                        <a:srgbClr val="5D5D5D"/>
                      </a:solidFill>
                      <a:prstDash val="solid"/>
                    </a:lnT>
                    <a:lnB w="12700">
                      <a:solidFill>
                        <a:srgbClr val="5D5D5D"/>
                      </a:solidFill>
                      <a:prstDash val="solid"/>
                    </a:lnB>
                    <a:solidFill>
                      <a:srgbClr val="E6E4D7"/>
                    </a:solidFill>
                  </a:tcPr>
                </a:tc>
              </a:tr>
              <a:tr h="951230">
                <a:tc>
                  <a:txBody>
                    <a:bodyPr/>
                    <a:lstStyle/>
                    <a:p>
                      <a:pPr algn="r" marR="360680">
                        <a:lnSpc>
                          <a:spcPct val="100000"/>
                        </a:lnSpc>
                        <a:spcBef>
                          <a:spcPts val="1689"/>
                        </a:spcBef>
                      </a:pPr>
                      <a:r>
                        <a:rPr dirty="0" sz="2950">
                          <a:latin typeface="Arial"/>
                          <a:cs typeface="Arial"/>
                        </a:rPr>
                        <a:t>2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B="0" marT="214629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5D5D5D"/>
                      </a:solidFill>
                      <a:prstDash val="solid"/>
                    </a:lnR>
                    <a:lnT w="12700">
                      <a:solidFill>
                        <a:srgbClr val="5D5D5D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  <a:solidFill>
                      <a:srgbClr val="E6E4D7"/>
                    </a:solidFill>
                  </a:tcPr>
                </a:tc>
                <a:tc>
                  <a:txBody>
                    <a:bodyPr/>
                    <a:lstStyle/>
                    <a:p>
                      <a:pPr algn="r" marR="380365">
                        <a:lnSpc>
                          <a:spcPct val="100000"/>
                        </a:lnSpc>
                        <a:spcBef>
                          <a:spcPts val="1689"/>
                        </a:spcBef>
                      </a:pPr>
                      <a:r>
                        <a:rPr dirty="0" sz="2950" b="1">
                          <a:solidFill>
                            <a:srgbClr val="C82506"/>
                          </a:solidFill>
                          <a:latin typeface="Arial"/>
                          <a:cs typeface="Arial"/>
                        </a:rPr>
                        <a:t>7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B="0" marT="214629">
                    <a:lnL w="12700">
                      <a:solidFill>
                        <a:srgbClr val="5D5D5D"/>
                      </a:solidFill>
                      <a:prstDash val="solid"/>
                    </a:lnL>
                    <a:lnR w="76200">
                      <a:solidFill>
                        <a:srgbClr val="5D5D5D"/>
                      </a:solidFill>
                      <a:prstDash val="solid"/>
                    </a:lnR>
                    <a:lnT w="12700">
                      <a:solidFill>
                        <a:srgbClr val="5D5D5D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  <a:solidFill>
                      <a:srgbClr val="E6E4D7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41910">
                        <a:lnSpc>
                          <a:spcPct val="100000"/>
                        </a:lnSpc>
                        <a:spcBef>
                          <a:spcPts val="1689"/>
                        </a:spcBef>
                      </a:pPr>
                      <a:r>
                        <a:rPr dirty="0" sz="2950" b="1">
                          <a:solidFill>
                            <a:srgbClr val="C82506"/>
                          </a:solidFill>
                          <a:latin typeface="Arial"/>
                          <a:cs typeface="Arial"/>
                        </a:rPr>
                        <a:t>9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B="0" marT="214629">
                    <a:lnL w="76200">
                      <a:solidFill>
                        <a:srgbClr val="5D5D5D"/>
                      </a:solidFill>
                      <a:prstDash val="solid"/>
                    </a:lnL>
                    <a:lnR w="12700">
                      <a:solidFill>
                        <a:srgbClr val="5D5D5D"/>
                      </a:solidFill>
                      <a:prstDash val="solid"/>
                    </a:lnR>
                    <a:lnT w="12700">
                      <a:solidFill>
                        <a:srgbClr val="5D5D5D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  <a:solidFill>
                      <a:srgbClr val="E6E4D7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985">
                        <a:lnSpc>
                          <a:spcPct val="100000"/>
                        </a:lnSpc>
                        <a:spcBef>
                          <a:spcPts val="1689"/>
                        </a:spcBef>
                      </a:pPr>
                      <a:r>
                        <a:rPr dirty="0" sz="2950">
                          <a:latin typeface="Arial"/>
                          <a:cs typeface="Arial"/>
                        </a:rPr>
                        <a:t>1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B="0" marT="214629">
                    <a:lnL w="12700">
                      <a:solidFill>
                        <a:srgbClr val="5D5D5D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5D5D5D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  <a:solidFill>
                      <a:srgbClr val="E6E4D7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3041487" y="3963230"/>
          <a:ext cx="1898014" cy="19145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41069"/>
                <a:gridCol w="941069"/>
              </a:tblGrid>
              <a:tr h="951230">
                <a:tc>
                  <a:txBody>
                    <a:bodyPr/>
                    <a:lstStyle/>
                    <a:p>
                      <a:pPr algn="ctr" marR="22225">
                        <a:lnSpc>
                          <a:spcPct val="100000"/>
                        </a:lnSpc>
                        <a:spcBef>
                          <a:spcPts val="1585"/>
                        </a:spcBef>
                      </a:pPr>
                      <a:r>
                        <a:rPr dirty="0" sz="2950">
                          <a:solidFill>
                            <a:srgbClr val="C82506"/>
                          </a:solidFill>
                          <a:latin typeface="Arial"/>
                          <a:cs typeface="Arial"/>
                        </a:rPr>
                        <a:t>4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B="0" marT="201295">
                    <a:lnL w="12700">
                      <a:solidFill>
                        <a:srgbClr val="606060"/>
                      </a:solidFill>
                      <a:prstDash val="solid"/>
                    </a:lnL>
                    <a:lnR w="76200">
                      <a:solidFill>
                        <a:srgbClr val="5D5D5D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76200">
                      <a:solidFill>
                        <a:srgbClr val="5D5D5D"/>
                      </a:solidFill>
                      <a:prstDash val="solid"/>
                    </a:lnB>
                    <a:solidFill>
                      <a:srgbClr val="E6E4D7"/>
                    </a:solidFill>
                  </a:tcPr>
                </a:tc>
                <a:tc>
                  <a:txBody>
                    <a:bodyPr/>
                    <a:lstStyle/>
                    <a:p>
                      <a:pPr algn="r" marR="334010">
                        <a:lnSpc>
                          <a:spcPct val="100000"/>
                        </a:lnSpc>
                        <a:spcBef>
                          <a:spcPts val="1585"/>
                        </a:spcBef>
                      </a:pPr>
                      <a:r>
                        <a:rPr dirty="0" sz="2950">
                          <a:solidFill>
                            <a:srgbClr val="C82506"/>
                          </a:solidFill>
                          <a:latin typeface="Arial"/>
                          <a:cs typeface="Arial"/>
                        </a:rPr>
                        <a:t>8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B="0" marT="201295">
                    <a:lnL w="76200">
                      <a:solidFill>
                        <a:srgbClr val="5D5D5D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76200">
                      <a:solidFill>
                        <a:srgbClr val="5D5D5D"/>
                      </a:solidFill>
                      <a:prstDash val="solid"/>
                    </a:lnB>
                    <a:solidFill>
                      <a:srgbClr val="E6E4D7"/>
                    </a:solidFill>
                  </a:tcPr>
                </a:tc>
              </a:tr>
              <a:tr h="951230">
                <a:tc>
                  <a:txBody>
                    <a:bodyPr/>
                    <a:lstStyle/>
                    <a:p>
                      <a:pPr algn="ctr" marR="6985">
                        <a:lnSpc>
                          <a:spcPct val="100000"/>
                        </a:lnSpc>
                        <a:spcBef>
                          <a:spcPts val="1755"/>
                        </a:spcBef>
                      </a:pPr>
                      <a:r>
                        <a:rPr dirty="0" sz="2950">
                          <a:solidFill>
                            <a:srgbClr val="C82506"/>
                          </a:solidFill>
                          <a:latin typeface="Arial"/>
                          <a:cs typeface="Arial"/>
                        </a:rPr>
                        <a:t>7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B="0" marT="222885">
                    <a:lnL w="12700">
                      <a:solidFill>
                        <a:srgbClr val="606060"/>
                      </a:solidFill>
                      <a:prstDash val="solid"/>
                    </a:lnL>
                    <a:lnR w="76200">
                      <a:solidFill>
                        <a:srgbClr val="5D5D5D"/>
                      </a:solidFill>
                      <a:prstDash val="solid"/>
                    </a:lnR>
                    <a:lnT w="76200">
                      <a:solidFill>
                        <a:srgbClr val="5D5D5D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  <a:solidFill>
                      <a:srgbClr val="E6E4D7"/>
                    </a:solidFill>
                  </a:tcPr>
                </a:tc>
                <a:tc>
                  <a:txBody>
                    <a:bodyPr/>
                    <a:lstStyle/>
                    <a:p>
                      <a:pPr algn="r" marR="342900">
                        <a:lnSpc>
                          <a:spcPct val="100000"/>
                        </a:lnSpc>
                        <a:spcBef>
                          <a:spcPts val="1755"/>
                        </a:spcBef>
                      </a:pPr>
                      <a:r>
                        <a:rPr dirty="0" sz="2950">
                          <a:solidFill>
                            <a:srgbClr val="C82506"/>
                          </a:solidFill>
                          <a:latin typeface="Arial"/>
                          <a:cs typeface="Arial"/>
                        </a:rPr>
                        <a:t>9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B="0" marT="222885">
                    <a:lnL w="76200">
                      <a:solidFill>
                        <a:srgbClr val="5D5D5D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76200">
                      <a:solidFill>
                        <a:srgbClr val="5D5D5D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  <a:solidFill>
                      <a:srgbClr val="E6E4D7"/>
                    </a:solidFill>
                  </a:tcPr>
                </a:tc>
              </a:tr>
            </a:tbl>
          </a:graphicData>
        </a:graphic>
      </p:graphicFrame>
      <p:sp>
        <p:nvSpPr>
          <p:cNvPr id="6" name="object 6"/>
          <p:cNvSpPr/>
          <p:nvPr/>
        </p:nvSpPr>
        <p:spPr>
          <a:xfrm>
            <a:off x="7889477" y="4916677"/>
            <a:ext cx="4069079" cy="0"/>
          </a:xfrm>
          <a:custGeom>
            <a:avLst/>
            <a:gdLst/>
            <a:ahLst/>
            <a:cxnLst/>
            <a:rect l="l" t="t" r="r" b="b"/>
            <a:pathLst>
              <a:path w="4069079" h="0">
                <a:moveTo>
                  <a:pt x="0" y="0"/>
                </a:moveTo>
                <a:lnTo>
                  <a:pt x="4037217" y="0"/>
                </a:lnTo>
                <a:lnTo>
                  <a:pt x="4068630" y="0"/>
                </a:lnTo>
              </a:path>
            </a:pathLst>
          </a:custGeom>
          <a:ln w="628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1926652" y="4791026"/>
            <a:ext cx="251460" cy="251460"/>
          </a:xfrm>
          <a:custGeom>
            <a:avLst/>
            <a:gdLst/>
            <a:ahLst/>
            <a:cxnLst/>
            <a:rect l="l" t="t" r="r" b="b"/>
            <a:pathLst>
              <a:path w="251459" h="251460">
                <a:moveTo>
                  <a:pt x="0" y="0"/>
                </a:moveTo>
                <a:lnTo>
                  <a:pt x="0" y="251301"/>
                </a:lnTo>
                <a:lnTo>
                  <a:pt x="251301" y="12565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238601" y="9960818"/>
            <a:ext cx="5767070" cy="5975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750" spc="-365">
                <a:latin typeface="Noto Sans CJK JP Regular"/>
                <a:cs typeface="Noto Sans CJK JP Regular"/>
              </a:rPr>
              <a:t>보통 </a:t>
            </a:r>
            <a:r>
              <a:rPr dirty="0" sz="3750" spc="-20">
                <a:latin typeface="Noto Sans CJK JP Regular"/>
                <a:cs typeface="Noto Sans CJK JP Regular"/>
              </a:rPr>
              <a:t>2x2로 </a:t>
            </a:r>
            <a:r>
              <a:rPr dirty="0" sz="3750" spc="-365">
                <a:latin typeface="Noto Sans CJK JP Regular"/>
                <a:cs typeface="Noto Sans CJK JP Regular"/>
              </a:rPr>
              <a:t>화면 </a:t>
            </a:r>
            <a:r>
              <a:rPr dirty="0" sz="3750" spc="-385">
                <a:latin typeface="Noto Sans CJK JP Regular"/>
                <a:cs typeface="Noto Sans CJK JP Regular"/>
              </a:rPr>
              <a:t>전역에</a:t>
            </a:r>
            <a:r>
              <a:rPr dirty="0" sz="3750" spc="-575">
                <a:latin typeface="Noto Sans CJK JP Regular"/>
                <a:cs typeface="Noto Sans CJK JP Regular"/>
              </a:rPr>
              <a:t> </a:t>
            </a:r>
            <a:r>
              <a:rPr dirty="0" sz="3750" spc="-425">
                <a:latin typeface="Noto Sans CJK JP Regular"/>
                <a:cs typeface="Noto Sans CJK JP Regular"/>
              </a:rPr>
              <a:t>적용한다</a:t>
            </a:r>
            <a:endParaRPr sz="3750">
              <a:latin typeface="Noto Sans CJK JP Regular"/>
              <a:cs typeface="Noto Sans CJK JP Regular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594428" y="9316859"/>
            <a:ext cx="6809105" cy="126111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algn="ctr" marR="4445">
              <a:lnSpc>
                <a:spcPts val="4850"/>
              </a:lnSpc>
              <a:spcBef>
                <a:spcPts val="120"/>
              </a:spcBef>
            </a:pPr>
            <a:r>
              <a:rPr dirty="0" sz="4100" spc="-170">
                <a:latin typeface="Noto Sans CJK JP Regular"/>
                <a:cs typeface="Noto Sans CJK JP Regular"/>
              </a:rPr>
              <a:t>stride라고</a:t>
            </a:r>
            <a:r>
              <a:rPr dirty="0" sz="4100" spc="-350">
                <a:latin typeface="Noto Sans CJK JP Regular"/>
                <a:cs typeface="Noto Sans CJK JP Regular"/>
              </a:rPr>
              <a:t> </a:t>
            </a:r>
            <a:r>
              <a:rPr dirty="0" sz="4100" spc="-445">
                <a:latin typeface="Noto Sans CJK JP Regular"/>
                <a:cs typeface="Noto Sans CJK JP Regular"/>
              </a:rPr>
              <a:t>해서</a:t>
            </a:r>
            <a:endParaRPr sz="4100">
              <a:latin typeface="Noto Sans CJK JP Regular"/>
              <a:cs typeface="Noto Sans CJK JP Regular"/>
            </a:endParaRPr>
          </a:p>
          <a:p>
            <a:pPr algn="ctr">
              <a:lnSpc>
                <a:spcPts val="4850"/>
              </a:lnSpc>
            </a:pPr>
            <a:r>
              <a:rPr dirty="0" sz="4100" spc="-405">
                <a:latin typeface="Noto Sans CJK JP Regular"/>
                <a:cs typeface="Noto Sans CJK JP Regular"/>
              </a:rPr>
              <a:t>좌우로 몇칸씩 </a:t>
            </a:r>
            <a:r>
              <a:rPr dirty="0" sz="4100" spc="-380">
                <a:latin typeface="Noto Sans CJK JP Regular"/>
                <a:cs typeface="Noto Sans CJK JP Regular"/>
              </a:rPr>
              <a:t>뛸지 </a:t>
            </a:r>
            <a:r>
              <a:rPr dirty="0" sz="4100" spc="-260">
                <a:latin typeface="Noto Sans CJK JP Regular"/>
                <a:cs typeface="Noto Sans CJK JP Regular"/>
              </a:rPr>
              <a:t>설정.</a:t>
            </a:r>
            <a:r>
              <a:rPr dirty="0" sz="4100" spc="-220">
                <a:latin typeface="Noto Sans CJK JP Regular"/>
                <a:cs typeface="Noto Sans CJK JP Regular"/>
              </a:rPr>
              <a:t> </a:t>
            </a:r>
            <a:r>
              <a:rPr dirty="0" sz="4100" spc="-114">
                <a:latin typeface="Noto Sans CJK JP Regular"/>
                <a:cs typeface="Noto Sans CJK JP Regular"/>
              </a:rPr>
              <a:t>보통(2x2)</a:t>
            </a:r>
            <a:endParaRPr sz="4100">
              <a:latin typeface="Noto Sans CJK JP Regular"/>
              <a:cs typeface="Noto Sans CJK JP Regular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4520888" y="9034144"/>
            <a:ext cx="4795520" cy="1958339"/>
          </a:xfrm>
          <a:prstGeom prst="rect">
            <a:avLst/>
          </a:prstGeom>
        </p:spPr>
        <p:txBody>
          <a:bodyPr wrap="square" lIns="0" tIns="67310" rIns="0" bIns="0" rtlCol="0" vert="horz">
            <a:spAutoFit/>
          </a:bodyPr>
          <a:lstStyle/>
          <a:p>
            <a:pPr marL="211454" marR="16510" indent="-199390">
              <a:lnSpc>
                <a:spcPts val="7500"/>
              </a:lnSpc>
              <a:spcBef>
                <a:spcPts val="530"/>
              </a:spcBef>
            </a:pPr>
            <a:r>
              <a:rPr dirty="0" sz="6400" spc="-630">
                <a:solidFill>
                  <a:srgbClr val="FF7F79"/>
                </a:solidFill>
                <a:latin typeface="Noto Sans CJK JP Regular"/>
                <a:cs typeface="Noto Sans CJK JP Regular"/>
              </a:rPr>
              <a:t>그러면 </a:t>
            </a:r>
            <a:r>
              <a:rPr dirty="0" sz="6400" spc="-695">
                <a:solidFill>
                  <a:srgbClr val="FF7F79"/>
                </a:solidFill>
                <a:latin typeface="Noto Sans CJK JP Regular"/>
                <a:cs typeface="Noto Sans CJK JP Regular"/>
              </a:rPr>
              <a:t>절반짜리  </a:t>
            </a:r>
            <a:r>
              <a:rPr dirty="0" sz="6400" spc="-650">
                <a:solidFill>
                  <a:srgbClr val="FF7F79"/>
                </a:solidFill>
                <a:latin typeface="Noto Sans CJK JP Regular"/>
                <a:cs typeface="Noto Sans CJK JP Regular"/>
              </a:rPr>
              <a:t>이미지가</a:t>
            </a:r>
            <a:r>
              <a:rPr dirty="0" sz="6400" spc="-565">
                <a:solidFill>
                  <a:srgbClr val="FF7F79"/>
                </a:solidFill>
                <a:latin typeface="Noto Sans CJK JP Regular"/>
                <a:cs typeface="Noto Sans CJK JP Regular"/>
              </a:rPr>
              <a:t> </a:t>
            </a:r>
            <a:r>
              <a:rPr dirty="0" sz="6400" spc="-455">
                <a:solidFill>
                  <a:srgbClr val="FF7F79"/>
                </a:solidFill>
                <a:latin typeface="Noto Sans CJK JP Regular"/>
                <a:cs typeface="Noto Sans CJK JP Regular"/>
              </a:rPr>
              <a:t>완성!</a:t>
            </a:r>
            <a:endParaRPr sz="6400">
              <a:latin typeface="Noto Sans CJK JP Regular"/>
              <a:cs typeface="Noto Sans CJK JP Regular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40273" y="2701488"/>
            <a:ext cx="16753416" cy="62720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421811" y="435034"/>
            <a:ext cx="17759045" cy="1109345"/>
          </a:xfrm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7100" spc="-735">
                <a:solidFill>
                  <a:srgbClr val="000000"/>
                </a:solidFill>
              </a:rPr>
              <a:t>패턴들을 쌓아가며 </a:t>
            </a:r>
            <a:r>
              <a:rPr dirty="0" sz="7100" spc="-685">
                <a:solidFill>
                  <a:srgbClr val="000000"/>
                </a:solidFill>
              </a:rPr>
              <a:t>점차 </a:t>
            </a:r>
            <a:r>
              <a:rPr dirty="0" sz="7100" spc="-720">
                <a:solidFill>
                  <a:srgbClr val="000000"/>
                </a:solidFill>
              </a:rPr>
              <a:t>복잡한 패턴을</a:t>
            </a:r>
            <a:r>
              <a:rPr dirty="0" sz="7100" spc="-405">
                <a:solidFill>
                  <a:srgbClr val="000000"/>
                </a:solidFill>
              </a:rPr>
              <a:t> </a:t>
            </a:r>
            <a:r>
              <a:rPr dirty="0" sz="7100" spc="-500">
                <a:solidFill>
                  <a:srgbClr val="000000"/>
                </a:solidFill>
              </a:rPr>
              <a:t>인식한다(conv)</a:t>
            </a:r>
            <a:endParaRPr sz="7100"/>
          </a:p>
        </p:txBody>
      </p:sp>
      <p:sp>
        <p:nvSpPr>
          <p:cNvPr id="4" name="object 4"/>
          <p:cNvSpPr txBox="1"/>
          <p:nvPr/>
        </p:nvSpPr>
        <p:spPr>
          <a:xfrm>
            <a:off x="1180980" y="9128383"/>
            <a:ext cx="17745710" cy="108140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6900" spc="-705">
                <a:latin typeface="Noto Sans CJK JP Regular"/>
                <a:cs typeface="Noto Sans CJK JP Regular"/>
              </a:rPr>
              <a:t>사이즈를 </a:t>
            </a:r>
            <a:r>
              <a:rPr dirty="0" sz="6900" spc="-660">
                <a:latin typeface="Noto Sans CJK JP Regular"/>
                <a:cs typeface="Noto Sans CJK JP Regular"/>
              </a:rPr>
              <a:t>줄여가며, </a:t>
            </a:r>
            <a:r>
              <a:rPr dirty="0" sz="6900" spc="-650">
                <a:latin typeface="Noto Sans CJK JP Regular"/>
                <a:cs typeface="Noto Sans CJK JP Regular"/>
              </a:rPr>
              <a:t>더욱 </a:t>
            </a:r>
            <a:r>
              <a:rPr dirty="0" sz="6900" spc="-685">
                <a:latin typeface="Noto Sans CJK JP Regular"/>
                <a:cs typeface="Noto Sans CJK JP Regular"/>
              </a:rPr>
              <a:t>추상화</a:t>
            </a:r>
            <a:r>
              <a:rPr dirty="0" sz="6900" spc="-580">
                <a:latin typeface="Noto Sans CJK JP Regular"/>
                <a:cs typeface="Noto Sans CJK JP Regular"/>
              </a:rPr>
              <a:t> </a:t>
            </a:r>
            <a:r>
              <a:rPr dirty="0" sz="6900" spc="-480">
                <a:latin typeface="Noto Sans CJK JP Regular"/>
                <a:cs typeface="Noto Sans CJK JP Regular"/>
              </a:rPr>
              <a:t>해나간다(maxpooling)</a:t>
            </a:r>
            <a:endParaRPr sz="6900">
              <a:latin typeface="Noto Sans CJK JP Regular"/>
              <a:cs typeface="Noto Sans CJK JP Regular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280432" y="2560676"/>
            <a:ext cx="14731365" cy="6550025"/>
          </a:xfrm>
          <a:custGeom>
            <a:avLst/>
            <a:gdLst/>
            <a:ahLst/>
            <a:cxnLst/>
            <a:rect l="l" t="t" r="r" b="b"/>
            <a:pathLst>
              <a:path w="14731365" h="6550025">
                <a:moveTo>
                  <a:pt x="0" y="0"/>
                </a:moveTo>
                <a:lnTo>
                  <a:pt x="14730965" y="0"/>
                </a:lnTo>
                <a:lnTo>
                  <a:pt x="14730965" y="6549507"/>
                </a:lnTo>
                <a:lnTo>
                  <a:pt x="0" y="6549507"/>
                </a:lnTo>
                <a:lnTo>
                  <a:pt x="0" y="0"/>
                </a:lnTo>
                <a:close/>
              </a:path>
            </a:pathLst>
          </a:custGeom>
          <a:ln w="52354">
            <a:solidFill>
              <a:srgbClr val="FF2600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42391" y="1022423"/>
            <a:ext cx="19019316" cy="97644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7311" y="2471129"/>
            <a:ext cx="7298207" cy="73296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607311" y="2471131"/>
            <a:ext cx="7298690" cy="7329805"/>
          </a:xfrm>
          <a:custGeom>
            <a:avLst/>
            <a:gdLst/>
            <a:ahLst/>
            <a:cxnLst/>
            <a:rect l="l" t="t" r="r" b="b"/>
            <a:pathLst>
              <a:path w="7298690" h="7329805">
                <a:moveTo>
                  <a:pt x="0" y="0"/>
                </a:moveTo>
                <a:lnTo>
                  <a:pt x="7298205" y="0"/>
                </a:lnTo>
                <a:lnTo>
                  <a:pt x="7298205" y="7329617"/>
                </a:lnTo>
                <a:lnTo>
                  <a:pt x="0" y="7329617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14549294" y="3094146"/>
          <a:ext cx="4719955" cy="47701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41069"/>
                <a:gridCol w="941069"/>
                <a:gridCol w="941069"/>
                <a:gridCol w="941069"/>
                <a:gridCol w="941070"/>
              </a:tblGrid>
              <a:tr h="95123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5D5D5D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5D5D5D"/>
                      </a:solidFill>
                      <a:prstDash val="solid"/>
                    </a:lnB>
                    <a:solidFill>
                      <a:srgbClr val="E6E4D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5D5D5D"/>
                      </a:solidFill>
                      <a:prstDash val="solid"/>
                    </a:lnL>
                    <a:lnR w="12700">
                      <a:solidFill>
                        <a:srgbClr val="5D5D5D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5D5D5D"/>
                      </a:solidFill>
                      <a:prstDash val="solid"/>
                    </a:lnB>
                    <a:solidFill>
                      <a:srgbClr val="F8D30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5D5D5D"/>
                      </a:solidFill>
                      <a:prstDash val="solid"/>
                    </a:lnL>
                    <a:lnR w="12700">
                      <a:solidFill>
                        <a:srgbClr val="5D5D5D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5D5D5D"/>
                      </a:solidFill>
                      <a:prstDash val="solid"/>
                    </a:lnB>
                    <a:solidFill>
                      <a:srgbClr val="F8D30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5D5D5D"/>
                      </a:solidFill>
                      <a:prstDash val="solid"/>
                    </a:lnL>
                    <a:lnR w="12700">
                      <a:solidFill>
                        <a:srgbClr val="5D5D5D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5D5D5D"/>
                      </a:solidFill>
                      <a:prstDash val="solid"/>
                    </a:lnB>
                    <a:solidFill>
                      <a:srgbClr val="F8D30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5D5D5D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5D5D5D"/>
                      </a:solidFill>
                      <a:prstDash val="solid"/>
                    </a:lnB>
                    <a:solidFill>
                      <a:srgbClr val="E6E4D7"/>
                    </a:solidFill>
                  </a:tcPr>
                </a:tc>
              </a:tr>
              <a:tr h="95123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5D5D5D"/>
                      </a:solidFill>
                      <a:prstDash val="solid"/>
                    </a:lnR>
                    <a:lnT w="12700">
                      <a:solidFill>
                        <a:srgbClr val="5D5D5D"/>
                      </a:solidFill>
                      <a:prstDash val="solid"/>
                    </a:lnT>
                    <a:lnB w="12700">
                      <a:solidFill>
                        <a:srgbClr val="5D5D5D"/>
                      </a:solidFill>
                      <a:prstDash val="solid"/>
                    </a:lnB>
                    <a:solidFill>
                      <a:srgbClr val="E6E4D7"/>
                    </a:solidFill>
                  </a:tcPr>
                </a:tc>
                <a:tc>
                  <a:txBody>
                    <a:bodyPr/>
                    <a:lstStyle/>
                    <a:p>
                      <a:pPr marL="226060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dirty="0" sz="4700">
                          <a:latin typeface="Noto Sans CJK JP Regular"/>
                          <a:cs typeface="Noto Sans CJK JP Regular"/>
                        </a:rPr>
                        <a:t>눈</a:t>
                      </a:r>
                      <a:endParaRPr sz="4700">
                        <a:latin typeface="Noto Sans CJK JP Regular"/>
                        <a:cs typeface="Noto Sans CJK JP Regular"/>
                      </a:endParaRPr>
                    </a:p>
                  </a:txBody>
                  <a:tcPr marL="0" marR="0" marB="0" marT="42545">
                    <a:lnL w="12700">
                      <a:solidFill>
                        <a:srgbClr val="5D5D5D"/>
                      </a:solidFill>
                      <a:prstDash val="solid"/>
                    </a:lnL>
                    <a:lnR w="12700">
                      <a:solidFill>
                        <a:srgbClr val="5D5D5D"/>
                      </a:solidFill>
                      <a:prstDash val="solid"/>
                    </a:lnR>
                    <a:lnT w="12700">
                      <a:solidFill>
                        <a:srgbClr val="5D5D5D"/>
                      </a:solidFill>
                      <a:prstDash val="solid"/>
                    </a:lnT>
                    <a:lnB w="12700">
                      <a:solidFill>
                        <a:srgbClr val="5D5D5D"/>
                      </a:solidFill>
                      <a:prstDash val="solid"/>
                    </a:lnB>
                    <a:solidFill>
                      <a:srgbClr val="F8D309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3970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dirty="0" sz="4700">
                          <a:latin typeface="Noto Sans CJK JP Regular"/>
                          <a:cs typeface="Noto Sans CJK JP Regular"/>
                        </a:rPr>
                        <a:t>눈</a:t>
                      </a:r>
                      <a:endParaRPr sz="4700">
                        <a:latin typeface="Noto Sans CJK JP Regular"/>
                        <a:cs typeface="Noto Sans CJK JP Regular"/>
                      </a:endParaRPr>
                    </a:p>
                  </a:txBody>
                  <a:tcPr marL="0" marR="0" marB="0" marT="42545">
                    <a:lnL w="12700">
                      <a:solidFill>
                        <a:srgbClr val="5D5D5D"/>
                      </a:solidFill>
                      <a:prstDash val="solid"/>
                    </a:lnL>
                    <a:lnR w="12700">
                      <a:solidFill>
                        <a:srgbClr val="5D5D5D"/>
                      </a:solidFill>
                      <a:prstDash val="solid"/>
                    </a:lnR>
                    <a:lnT w="12700">
                      <a:solidFill>
                        <a:srgbClr val="5D5D5D"/>
                      </a:solidFill>
                      <a:prstDash val="solid"/>
                    </a:lnT>
                    <a:lnB w="12700">
                      <a:solidFill>
                        <a:srgbClr val="5D5D5D"/>
                      </a:solidFill>
                      <a:prstDash val="solid"/>
                    </a:lnB>
                    <a:solidFill>
                      <a:srgbClr val="F8D30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5D5D5D"/>
                      </a:solidFill>
                      <a:prstDash val="solid"/>
                    </a:lnL>
                    <a:lnR w="12700">
                      <a:solidFill>
                        <a:srgbClr val="5D5D5D"/>
                      </a:solidFill>
                      <a:prstDash val="solid"/>
                    </a:lnR>
                    <a:lnT w="12700">
                      <a:solidFill>
                        <a:srgbClr val="5D5D5D"/>
                      </a:solidFill>
                      <a:prstDash val="solid"/>
                    </a:lnT>
                    <a:lnB w="12700">
                      <a:solidFill>
                        <a:srgbClr val="5D5D5D"/>
                      </a:solidFill>
                      <a:prstDash val="solid"/>
                    </a:lnB>
                    <a:solidFill>
                      <a:srgbClr val="F8D30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5D5D5D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5D5D5D"/>
                      </a:solidFill>
                      <a:prstDash val="solid"/>
                    </a:lnT>
                    <a:lnB w="12700">
                      <a:solidFill>
                        <a:srgbClr val="5D5D5D"/>
                      </a:solidFill>
                      <a:prstDash val="solid"/>
                    </a:lnB>
                    <a:solidFill>
                      <a:srgbClr val="E6E4D7"/>
                    </a:solidFill>
                  </a:tcPr>
                </a:tc>
              </a:tr>
              <a:tr h="95123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5D5D5D"/>
                      </a:solidFill>
                      <a:prstDash val="solid"/>
                    </a:lnR>
                    <a:lnT w="12700">
                      <a:solidFill>
                        <a:srgbClr val="5D5D5D"/>
                      </a:solidFill>
                      <a:prstDash val="solid"/>
                    </a:lnT>
                    <a:lnB w="12700">
                      <a:solidFill>
                        <a:srgbClr val="5D5D5D"/>
                      </a:solidFill>
                      <a:prstDash val="solid"/>
                    </a:lnB>
                    <a:solidFill>
                      <a:srgbClr val="E6E4D7"/>
                    </a:solidFill>
                  </a:tcPr>
                </a:tc>
                <a:tc>
                  <a:txBody>
                    <a:bodyPr/>
                    <a:lstStyle/>
                    <a:p>
                      <a:pPr marL="226060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dirty="0" sz="4700">
                          <a:latin typeface="Noto Sans CJK JP Regular"/>
                          <a:cs typeface="Noto Sans CJK JP Regular"/>
                        </a:rPr>
                        <a:t>코</a:t>
                      </a:r>
                      <a:endParaRPr sz="4700">
                        <a:latin typeface="Noto Sans CJK JP Regular"/>
                        <a:cs typeface="Noto Sans CJK JP Regular"/>
                      </a:endParaRPr>
                    </a:p>
                  </a:txBody>
                  <a:tcPr marL="0" marR="0" marB="0" marT="43815">
                    <a:lnL w="12700">
                      <a:solidFill>
                        <a:srgbClr val="5D5D5D"/>
                      </a:solidFill>
                      <a:prstDash val="solid"/>
                    </a:lnL>
                    <a:lnR w="12700">
                      <a:solidFill>
                        <a:srgbClr val="5D5D5D"/>
                      </a:solidFill>
                      <a:prstDash val="solid"/>
                    </a:lnR>
                    <a:lnT w="12700">
                      <a:solidFill>
                        <a:srgbClr val="5D5D5D"/>
                      </a:solidFill>
                      <a:prstDash val="solid"/>
                    </a:lnT>
                    <a:lnB w="12700">
                      <a:solidFill>
                        <a:srgbClr val="5D5D5D"/>
                      </a:solidFill>
                      <a:prstDash val="solid"/>
                    </a:lnB>
                    <a:solidFill>
                      <a:srgbClr val="F8D309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3970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dirty="0" sz="4700">
                          <a:latin typeface="Noto Sans CJK JP Regular"/>
                          <a:cs typeface="Noto Sans CJK JP Regular"/>
                        </a:rPr>
                        <a:t>입</a:t>
                      </a:r>
                      <a:endParaRPr sz="4700">
                        <a:latin typeface="Noto Sans CJK JP Regular"/>
                        <a:cs typeface="Noto Sans CJK JP Regular"/>
                      </a:endParaRPr>
                    </a:p>
                  </a:txBody>
                  <a:tcPr marL="0" marR="0" marB="0" marT="43815">
                    <a:lnL w="12700">
                      <a:solidFill>
                        <a:srgbClr val="5D5D5D"/>
                      </a:solidFill>
                      <a:prstDash val="solid"/>
                    </a:lnL>
                    <a:lnR w="12700">
                      <a:solidFill>
                        <a:srgbClr val="5D5D5D"/>
                      </a:solidFill>
                      <a:prstDash val="solid"/>
                    </a:lnR>
                    <a:lnT w="12700">
                      <a:solidFill>
                        <a:srgbClr val="5D5D5D"/>
                      </a:solidFill>
                      <a:prstDash val="solid"/>
                    </a:lnT>
                    <a:lnB w="12700">
                      <a:solidFill>
                        <a:srgbClr val="5D5D5D"/>
                      </a:solidFill>
                      <a:prstDash val="solid"/>
                    </a:lnB>
                    <a:solidFill>
                      <a:srgbClr val="F8D309"/>
                    </a:solidFill>
                  </a:tcPr>
                </a:tc>
                <a:tc>
                  <a:txBody>
                    <a:bodyPr/>
                    <a:lstStyle/>
                    <a:p>
                      <a:pPr marL="218440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dirty="0" sz="4700">
                          <a:latin typeface="Noto Sans CJK JP Regular"/>
                          <a:cs typeface="Noto Sans CJK JP Regular"/>
                        </a:rPr>
                        <a:t>귀</a:t>
                      </a:r>
                      <a:endParaRPr sz="4700">
                        <a:latin typeface="Noto Sans CJK JP Regular"/>
                        <a:cs typeface="Noto Sans CJK JP Regular"/>
                      </a:endParaRPr>
                    </a:p>
                  </a:txBody>
                  <a:tcPr marL="0" marR="0" marB="0" marT="43815">
                    <a:lnL w="12700">
                      <a:solidFill>
                        <a:srgbClr val="5D5D5D"/>
                      </a:solidFill>
                      <a:prstDash val="solid"/>
                    </a:lnL>
                    <a:lnR w="12700">
                      <a:solidFill>
                        <a:srgbClr val="5D5D5D"/>
                      </a:solidFill>
                      <a:prstDash val="solid"/>
                    </a:lnR>
                    <a:lnT w="12700">
                      <a:solidFill>
                        <a:srgbClr val="5D5D5D"/>
                      </a:solidFill>
                      <a:prstDash val="solid"/>
                    </a:lnT>
                    <a:lnB w="12700">
                      <a:solidFill>
                        <a:srgbClr val="5D5D5D"/>
                      </a:solidFill>
                      <a:prstDash val="solid"/>
                    </a:lnB>
                    <a:solidFill>
                      <a:srgbClr val="F8D30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5D5D5D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5D5D5D"/>
                      </a:solidFill>
                      <a:prstDash val="solid"/>
                    </a:lnT>
                    <a:lnB w="12700">
                      <a:solidFill>
                        <a:srgbClr val="5D5D5D"/>
                      </a:solidFill>
                      <a:prstDash val="solid"/>
                    </a:lnB>
                    <a:solidFill>
                      <a:srgbClr val="E6E4D7"/>
                    </a:solidFill>
                  </a:tcPr>
                </a:tc>
              </a:tr>
              <a:tr h="95123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5D5D5D"/>
                      </a:solidFill>
                      <a:prstDash val="solid"/>
                    </a:lnR>
                    <a:lnT w="12700">
                      <a:solidFill>
                        <a:srgbClr val="5D5D5D"/>
                      </a:solidFill>
                      <a:prstDash val="solid"/>
                    </a:lnT>
                    <a:lnB w="12700">
                      <a:solidFill>
                        <a:srgbClr val="5D5D5D"/>
                      </a:solidFill>
                      <a:prstDash val="solid"/>
                    </a:lnB>
                    <a:solidFill>
                      <a:srgbClr val="E6E4D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5D5D5D"/>
                      </a:solidFill>
                      <a:prstDash val="solid"/>
                    </a:lnL>
                    <a:lnR w="12700">
                      <a:solidFill>
                        <a:srgbClr val="5D5D5D"/>
                      </a:solidFill>
                      <a:prstDash val="solid"/>
                    </a:lnR>
                    <a:lnT w="12700">
                      <a:solidFill>
                        <a:srgbClr val="5D5D5D"/>
                      </a:solidFill>
                      <a:prstDash val="solid"/>
                    </a:lnT>
                    <a:lnB w="12700">
                      <a:solidFill>
                        <a:srgbClr val="5D5D5D"/>
                      </a:solidFill>
                      <a:prstDash val="solid"/>
                    </a:lnB>
                    <a:solidFill>
                      <a:srgbClr val="E6E4D7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397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dirty="0" sz="4700">
                          <a:latin typeface="Noto Sans CJK JP Regular"/>
                          <a:cs typeface="Noto Sans CJK JP Regular"/>
                        </a:rPr>
                        <a:t>목</a:t>
                      </a:r>
                      <a:endParaRPr sz="4700">
                        <a:latin typeface="Noto Sans CJK JP Regular"/>
                        <a:cs typeface="Noto Sans CJK JP Regular"/>
                      </a:endParaRPr>
                    </a:p>
                  </a:txBody>
                  <a:tcPr marL="0" marR="0" marB="0" marT="44450">
                    <a:lnL w="12700">
                      <a:solidFill>
                        <a:srgbClr val="5D5D5D"/>
                      </a:solidFill>
                      <a:prstDash val="solid"/>
                    </a:lnL>
                    <a:lnR w="12700">
                      <a:solidFill>
                        <a:srgbClr val="5D5D5D"/>
                      </a:solidFill>
                      <a:prstDash val="solid"/>
                    </a:lnR>
                    <a:lnT w="12700">
                      <a:solidFill>
                        <a:srgbClr val="5D5D5D"/>
                      </a:solidFill>
                      <a:prstDash val="solid"/>
                    </a:lnT>
                    <a:lnB w="12700">
                      <a:solidFill>
                        <a:srgbClr val="5D5D5D"/>
                      </a:solidFill>
                      <a:prstDash val="solid"/>
                    </a:lnB>
                    <a:solidFill>
                      <a:srgbClr val="F8D30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5D5D5D"/>
                      </a:solidFill>
                      <a:prstDash val="solid"/>
                    </a:lnL>
                    <a:lnR w="12700">
                      <a:solidFill>
                        <a:srgbClr val="5D5D5D"/>
                      </a:solidFill>
                      <a:prstDash val="solid"/>
                    </a:lnR>
                    <a:lnT w="12700">
                      <a:solidFill>
                        <a:srgbClr val="5D5D5D"/>
                      </a:solidFill>
                      <a:prstDash val="solid"/>
                    </a:lnT>
                    <a:lnB w="12700">
                      <a:solidFill>
                        <a:srgbClr val="5D5D5D"/>
                      </a:solidFill>
                      <a:prstDash val="solid"/>
                    </a:lnB>
                    <a:solidFill>
                      <a:srgbClr val="E6E4D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5D5D5D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5D5D5D"/>
                      </a:solidFill>
                      <a:prstDash val="solid"/>
                    </a:lnT>
                    <a:lnB w="12700">
                      <a:solidFill>
                        <a:srgbClr val="5D5D5D"/>
                      </a:solidFill>
                      <a:prstDash val="solid"/>
                    </a:lnB>
                    <a:solidFill>
                      <a:srgbClr val="E6E4D7"/>
                    </a:solidFill>
                  </a:tcPr>
                </a:tc>
              </a:tr>
              <a:tr h="95123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5D5D5D"/>
                      </a:solidFill>
                      <a:prstDash val="solid"/>
                    </a:lnR>
                    <a:lnT w="12700">
                      <a:solidFill>
                        <a:srgbClr val="5D5D5D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  <a:solidFill>
                      <a:srgbClr val="E6E4D7"/>
                    </a:solidFill>
                  </a:tcPr>
                </a:tc>
                <a:tc>
                  <a:txBody>
                    <a:bodyPr/>
                    <a:lstStyle/>
                    <a:p>
                      <a:pPr marL="226060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dirty="0" sz="4700">
                          <a:latin typeface="Noto Sans CJK JP Regular"/>
                          <a:cs typeface="Noto Sans CJK JP Regular"/>
                        </a:rPr>
                        <a:t>티</a:t>
                      </a:r>
                      <a:endParaRPr sz="4700">
                        <a:latin typeface="Noto Sans CJK JP Regular"/>
                        <a:cs typeface="Noto Sans CJK JP Regular"/>
                      </a:endParaRPr>
                    </a:p>
                  </a:txBody>
                  <a:tcPr marL="0" marR="0" marB="0" marT="45720">
                    <a:lnL w="12700">
                      <a:solidFill>
                        <a:srgbClr val="5D5D5D"/>
                      </a:solidFill>
                      <a:prstDash val="solid"/>
                    </a:lnL>
                    <a:lnR w="12700">
                      <a:solidFill>
                        <a:srgbClr val="5D5D5D"/>
                      </a:solidFill>
                      <a:prstDash val="solid"/>
                    </a:lnR>
                    <a:lnT w="12700">
                      <a:solidFill>
                        <a:srgbClr val="5D5D5D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  <a:solidFill>
                      <a:srgbClr val="F24600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3970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dirty="0" sz="4700">
                          <a:latin typeface="Noto Sans CJK JP Regular"/>
                          <a:cs typeface="Noto Sans CJK JP Regular"/>
                        </a:rPr>
                        <a:t>티</a:t>
                      </a:r>
                      <a:endParaRPr sz="4700">
                        <a:latin typeface="Noto Sans CJK JP Regular"/>
                        <a:cs typeface="Noto Sans CJK JP Regular"/>
                      </a:endParaRPr>
                    </a:p>
                  </a:txBody>
                  <a:tcPr marL="0" marR="0" marB="0" marT="45720">
                    <a:lnL w="12700">
                      <a:solidFill>
                        <a:srgbClr val="5D5D5D"/>
                      </a:solidFill>
                      <a:prstDash val="solid"/>
                    </a:lnL>
                    <a:lnR w="12700">
                      <a:solidFill>
                        <a:srgbClr val="5D5D5D"/>
                      </a:solidFill>
                      <a:prstDash val="solid"/>
                    </a:lnR>
                    <a:lnT w="12700">
                      <a:solidFill>
                        <a:srgbClr val="5D5D5D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  <a:solidFill>
                      <a:srgbClr val="F24600"/>
                    </a:solidFill>
                  </a:tcPr>
                </a:tc>
                <a:tc>
                  <a:txBody>
                    <a:bodyPr/>
                    <a:lstStyle/>
                    <a:p>
                      <a:pPr marL="228600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dirty="0" sz="4700">
                          <a:latin typeface="Noto Sans CJK JP Regular"/>
                          <a:cs typeface="Noto Sans CJK JP Regular"/>
                        </a:rPr>
                        <a:t>티</a:t>
                      </a:r>
                      <a:endParaRPr sz="4700">
                        <a:latin typeface="Noto Sans CJK JP Regular"/>
                        <a:cs typeface="Noto Sans CJK JP Regular"/>
                      </a:endParaRPr>
                    </a:p>
                  </a:txBody>
                  <a:tcPr marL="0" marR="0" marB="0" marT="45720">
                    <a:lnL w="12700">
                      <a:solidFill>
                        <a:srgbClr val="5D5D5D"/>
                      </a:solidFill>
                      <a:prstDash val="solid"/>
                    </a:lnL>
                    <a:lnR w="12700">
                      <a:solidFill>
                        <a:srgbClr val="5D5D5D"/>
                      </a:solidFill>
                      <a:prstDash val="solid"/>
                    </a:lnR>
                    <a:lnT w="12700">
                      <a:solidFill>
                        <a:srgbClr val="5D5D5D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  <a:solidFill>
                      <a:srgbClr val="F246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5D5D5D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5D5D5D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  <a:solidFill>
                      <a:srgbClr val="E6E4D7"/>
                    </a:solidFill>
                  </a:tcPr>
                </a:tc>
              </a:tr>
            </a:tbl>
          </a:graphicData>
        </a:graphic>
      </p:graphicFrame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317041" y="238601"/>
            <a:ext cx="14189710" cy="1445260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9300" spc="-1255"/>
              <a:t>후반부에는추상화부품으로남는다.</a:t>
            </a:r>
            <a:endParaRPr sz="9300"/>
          </a:p>
        </p:txBody>
      </p:sp>
      <p:sp>
        <p:nvSpPr>
          <p:cNvPr id="6" name="object 6"/>
          <p:cNvSpPr/>
          <p:nvPr/>
        </p:nvSpPr>
        <p:spPr>
          <a:xfrm>
            <a:off x="8207519" y="5710527"/>
            <a:ext cx="5372100" cy="0"/>
          </a:xfrm>
          <a:custGeom>
            <a:avLst/>
            <a:gdLst/>
            <a:ahLst/>
            <a:cxnLst/>
            <a:rect l="l" t="t" r="r" b="b"/>
            <a:pathLst>
              <a:path w="5372100" h="0">
                <a:moveTo>
                  <a:pt x="0" y="0"/>
                </a:moveTo>
                <a:lnTo>
                  <a:pt x="5329764" y="0"/>
                </a:lnTo>
                <a:lnTo>
                  <a:pt x="5371647" y="0"/>
                </a:lnTo>
              </a:path>
            </a:pathLst>
          </a:custGeom>
          <a:ln w="8376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3537283" y="5547181"/>
            <a:ext cx="327025" cy="327025"/>
          </a:xfrm>
          <a:custGeom>
            <a:avLst/>
            <a:gdLst/>
            <a:ahLst/>
            <a:cxnLst/>
            <a:rect l="l" t="t" r="r" b="b"/>
            <a:pathLst>
              <a:path w="327025" h="327025">
                <a:moveTo>
                  <a:pt x="0" y="0"/>
                </a:moveTo>
                <a:lnTo>
                  <a:pt x="0" y="326691"/>
                </a:lnTo>
                <a:lnTo>
                  <a:pt x="326691" y="163345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2060535" y="9780509"/>
            <a:ext cx="4417060" cy="1247140"/>
          </a:xfrm>
          <a:prstGeom prst="rect">
            <a:avLst/>
          </a:prstGeom>
        </p:spPr>
        <p:txBody>
          <a:bodyPr wrap="square" lIns="0" tIns="55879" rIns="0" bIns="0" rtlCol="0" vert="horz">
            <a:spAutoFit/>
          </a:bodyPr>
          <a:lstStyle/>
          <a:p>
            <a:pPr marL="95885" marR="28575" indent="-83820">
              <a:lnSpc>
                <a:spcPts val="4700"/>
              </a:lnSpc>
              <a:spcBef>
                <a:spcPts val="439"/>
              </a:spcBef>
            </a:pPr>
            <a:r>
              <a:rPr dirty="0" sz="4100" spc="-630">
                <a:solidFill>
                  <a:srgbClr val="53585F"/>
                </a:solidFill>
                <a:latin typeface="Noto Sans CJK JP Regular"/>
                <a:cs typeface="Noto Sans CJK JP Regular"/>
              </a:rPr>
              <a:t>시작</a:t>
            </a:r>
            <a:r>
              <a:rPr dirty="0" sz="4100" spc="-95">
                <a:solidFill>
                  <a:srgbClr val="53585F"/>
                </a:solidFill>
                <a:latin typeface="Noto Sans CJK JP Regular"/>
                <a:cs typeface="Noto Sans CJK JP Regular"/>
              </a:rPr>
              <a:t>은</a:t>
            </a:r>
            <a:r>
              <a:rPr dirty="0" sz="4100" spc="-630">
                <a:solidFill>
                  <a:srgbClr val="53585F"/>
                </a:solidFill>
                <a:latin typeface="Noto Sans CJK JP Regular"/>
                <a:cs typeface="Noto Sans CJK JP Regular"/>
              </a:rPr>
              <a:t>이렇</a:t>
            </a:r>
            <a:r>
              <a:rPr dirty="0" sz="4100" spc="-95">
                <a:solidFill>
                  <a:srgbClr val="53585F"/>
                </a:solidFill>
                <a:latin typeface="Noto Sans CJK JP Regular"/>
                <a:cs typeface="Noto Sans CJK JP Regular"/>
              </a:rPr>
              <a:t>게</a:t>
            </a:r>
            <a:r>
              <a:rPr dirty="0" sz="4100" spc="-185">
                <a:solidFill>
                  <a:srgbClr val="53585F"/>
                </a:solidFill>
                <a:latin typeface="Noto Sans CJK JP Regular"/>
                <a:cs typeface="Noto Sans CJK JP Regular"/>
              </a:rPr>
              <a:t>256*256  </a:t>
            </a:r>
            <a:r>
              <a:rPr dirty="0" sz="4100" spc="-470">
                <a:solidFill>
                  <a:srgbClr val="53585F"/>
                </a:solidFill>
                <a:latin typeface="Noto Sans CJK JP Regular"/>
                <a:cs typeface="Noto Sans CJK JP Regular"/>
              </a:rPr>
              <a:t>픽셀을다보았어야해도</a:t>
            </a:r>
            <a:endParaRPr sz="4100">
              <a:latin typeface="Noto Sans CJK JP Regular"/>
              <a:cs typeface="Noto Sans CJK JP Regular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610043" y="6034236"/>
            <a:ext cx="9698990" cy="3612515"/>
          </a:xfrm>
          <a:prstGeom prst="rect">
            <a:avLst/>
          </a:prstGeom>
        </p:spPr>
        <p:txBody>
          <a:bodyPr wrap="square" lIns="0" tIns="51435" rIns="0" bIns="0" rtlCol="0" vert="horz">
            <a:spAutoFit/>
          </a:bodyPr>
          <a:lstStyle/>
          <a:p>
            <a:pPr algn="ctr" marL="12065" marR="6862445" indent="19050">
              <a:lnSpc>
                <a:spcPts val="5440"/>
              </a:lnSpc>
              <a:spcBef>
                <a:spcPts val="405"/>
              </a:spcBef>
            </a:pPr>
            <a:r>
              <a:rPr dirty="0" sz="4650" spc="-420">
                <a:solidFill>
                  <a:srgbClr val="53585F"/>
                </a:solidFill>
                <a:latin typeface="Noto Sans CJK JP Regular"/>
                <a:cs typeface="Noto Sans CJK JP Regular"/>
              </a:rPr>
              <a:t>Conv와  </a:t>
            </a:r>
            <a:r>
              <a:rPr dirty="0" sz="4650" spc="-240">
                <a:solidFill>
                  <a:srgbClr val="53585F"/>
                </a:solidFill>
                <a:latin typeface="Noto Sans CJK JP Regular"/>
                <a:cs typeface="Noto Sans CJK JP Regular"/>
              </a:rPr>
              <a:t>Max</a:t>
            </a:r>
            <a:r>
              <a:rPr dirty="0" sz="4650" spc="-254">
                <a:solidFill>
                  <a:srgbClr val="53585F"/>
                </a:solidFill>
                <a:latin typeface="Noto Sans CJK JP Regular"/>
                <a:cs typeface="Noto Sans CJK JP Regular"/>
              </a:rPr>
              <a:t>P</a:t>
            </a:r>
            <a:r>
              <a:rPr dirty="0" sz="4650" spc="-370">
                <a:solidFill>
                  <a:srgbClr val="53585F"/>
                </a:solidFill>
                <a:latin typeface="Noto Sans CJK JP Regular"/>
                <a:cs typeface="Noto Sans CJK JP Regular"/>
              </a:rPr>
              <a:t>ooling  </a:t>
            </a:r>
            <a:r>
              <a:rPr dirty="0" sz="4650" spc="-505">
                <a:solidFill>
                  <a:srgbClr val="53585F"/>
                </a:solidFill>
                <a:latin typeface="Noto Sans CJK JP Regular"/>
                <a:cs typeface="Noto Sans CJK JP Regular"/>
              </a:rPr>
              <a:t>의반복</a:t>
            </a:r>
            <a:endParaRPr sz="4650">
              <a:latin typeface="Noto Sans CJK JP Regular"/>
              <a:cs typeface="Noto Sans CJK JP Regular"/>
            </a:endParaRPr>
          </a:p>
          <a:p>
            <a:pPr marL="4933950" marR="34925" indent="544195">
              <a:lnSpc>
                <a:spcPts val="5360"/>
              </a:lnSpc>
              <a:spcBef>
                <a:spcPts val="1060"/>
              </a:spcBef>
            </a:pPr>
            <a:r>
              <a:rPr dirty="0" sz="4550" spc="-610">
                <a:solidFill>
                  <a:srgbClr val="53585F"/>
                </a:solidFill>
                <a:latin typeface="Noto Sans CJK JP Regular"/>
                <a:cs typeface="Noto Sans CJK JP Regular"/>
              </a:rPr>
              <a:t>우리는궁극적으로  </a:t>
            </a:r>
            <a:r>
              <a:rPr dirty="0" sz="4550" spc="-705">
                <a:solidFill>
                  <a:srgbClr val="53585F"/>
                </a:solidFill>
                <a:latin typeface="Noto Sans CJK JP Regular"/>
                <a:cs typeface="Noto Sans CJK JP Regular"/>
              </a:rPr>
              <a:t>이</a:t>
            </a:r>
            <a:r>
              <a:rPr dirty="0" sz="4550" spc="-295">
                <a:solidFill>
                  <a:srgbClr val="53585F"/>
                </a:solidFill>
                <a:latin typeface="Noto Sans CJK JP Regular"/>
                <a:cs typeface="Noto Sans CJK JP Regular"/>
              </a:rPr>
              <a:t>런</a:t>
            </a:r>
            <a:r>
              <a:rPr dirty="0" sz="4550" spc="-705">
                <a:solidFill>
                  <a:srgbClr val="53585F"/>
                </a:solidFill>
                <a:latin typeface="Noto Sans CJK JP Regular"/>
                <a:cs typeface="Noto Sans CJK JP Regular"/>
              </a:rPr>
              <a:t>녀석</a:t>
            </a:r>
            <a:r>
              <a:rPr dirty="0" sz="4550" spc="-295">
                <a:solidFill>
                  <a:srgbClr val="53585F"/>
                </a:solidFill>
                <a:latin typeface="Noto Sans CJK JP Regular"/>
                <a:cs typeface="Noto Sans CJK JP Regular"/>
              </a:rPr>
              <a:t>을</a:t>
            </a:r>
            <a:r>
              <a:rPr dirty="0" sz="4550" spc="-705">
                <a:solidFill>
                  <a:srgbClr val="53585F"/>
                </a:solidFill>
                <a:latin typeface="Noto Sans CJK JP Regular"/>
                <a:cs typeface="Noto Sans CJK JP Regular"/>
              </a:rPr>
              <a:t>가지</a:t>
            </a:r>
            <a:r>
              <a:rPr dirty="0" sz="4550" spc="-295">
                <a:solidFill>
                  <a:srgbClr val="53585F"/>
                </a:solidFill>
                <a:latin typeface="Noto Sans CJK JP Regular"/>
                <a:cs typeface="Noto Sans CJK JP Regular"/>
              </a:rPr>
              <a:t>게</a:t>
            </a:r>
            <a:r>
              <a:rPr dirty="0" sz="4550" spc="-540">
                <a:solidFill>
                  <a:srgbClr val="53585F"/>
                </a:solidFill>
                <a:latin typeface="Noto Sans CJK JP Regular"/>
                <a:cs typeface="Noto Sans CJK JP Regular"/>
              </a:rPr>
              <a:t>된다.</a:t>
            </a:r>
            <a:endParaRPr sz="4550">
              <a:latin typeface="Noto Sans CJK JP Regular"/>
              <a:cs typeface="Noto Sans CJK JP Regular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40273" y="2910906"/>
            <a:ext cx="16753416" cy="62720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5960666" y="2770093"/>
            <a:ext cx="2638425" cy="6550025"/>
          </a:xfrm>
          <a:custGeom>
            <a:avLst/>
            <a:gdLst/>
            <a:ahLst/>
            <a:cxnLst/>
            <a:rect l="l" t="t" r="r" b="b"/>
            <a:pathLst>
              <a:path w="2638425" h="6550025">
                <a:moveTo>
                  <a:pt x="0" y="0"/>
                </a:moveTo>
                <a:lnTo>
                  <a:pt x="2637940" y="0"/>
                </a:lnTo>
                <a:lnTo>
                  <a:pt x="2637940" y="6549507"/>
                </a:lnTo>
                <a:lnTo>
                  <a:pt x="0" y="6549507"/>
                </a:lnTo>
                <a:lnTo>
                  <a:pt x="0" y="0"/>
                </a:lnTo>
                <a:close/>
              </a:path>
            </a:pathLst>
          </a:custGeom>
          <a:ln w="52354">
            <a:solidFill>
              <a:srgbClr val="FF26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526520" y="397339"/>
            <a:ext cx="17070705" cy="1762125"/>
          </a:xfrm>
          <a:prstGeom prst="rect"/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ts val="8895"/>
              </a:lnSpc>
              <a:spcBef>
                <a:spcPts val="120"/>
              </a:spcBef>
            </a:pPr>
            <a:r>
              <a:rPr dirty="0" sz="7550" spc="-625">
                <a:solidFill>
                  <a:srgbClr val="000000"/>
                </a:solidFill>
              </a:rPr>
              <a:t>막판, </a:t>
            </a:r>
            <a:r>
              <a:rPr dirty="0" sz="7550" spc="-775">
                <a:solidFill>
                  <a:srgbClr val="000000"/>
                </a:solidFill>
              </a:rPr>
              <a:t>추상화가 </a:t>
            </a:r>
            <a:r>
              <a:rPr dirty="0" sz="7550" spc="-720">
                <a:solidFill>
                  <a:srgbClr val="000000"/>
                </a:solidFill>
              </a:rPr>
              <a:t>끝난 </a:t>
            </a:r>
            <a:r>
              <a:rPr dirty="0" sz="7550" spc="-775">
                <a:solidFill>
                  <a:srgbClr val="000000"/>
                </a:solidFill>
              </a:rPr>
              <a:t>데이터를 </a:t>
            </a:r>
            <a:r>
              <a:rPr dirty="0" sz="7550" spc="-380">
                <a:solidFill>
                  <a:srgbClr val="000000"/>
                </a:solidFill>
              </a:rPr>
              <a:t>FC에 </a:t>
            </a:r>
            <a:r>
              <a:rPr dirty="0" sz="7550" spc="-720">
                <a:solidFill>
                  <a:srgbClr val="000000"/>
                </a:solidFill>
              </a:rPr>
              <a:t>넣어</a:t>
            </a:r>
            <a:r>
              <a:rPr dirty="0" sz="7550" spc="-580">
                <a:solidFill>
                  <a:srgbClr val="000000"/>
                </a:solidFill>
              </a:rPr>
              <a:t> </a:t>
            </a:r>
            <a:r>
              <a:rPr dirty="0" sz="7550" spc="-835">
                <a:solidFill>
                  <a:srgbClr val="000000"/>
                </a:solidFill>
              </a:rPr>
              <a:t>판단한다</a:t>
            </a:r>
            <a:endParaRPr sz="7550"/>
          </a:p>
          <a:p>
            <a:pPr marL="8808085">
              <a:lnSpc>
                <a:spcPts val="4755"/>
              </a:lnSpc>
            </a:pPr>
            <a:r>
              <a:rPr dirty="0" sz="4100" spc="-220">
                <a:solidFill>
                  <a:srgbClr val="000000"/>
                </a:solidFill>
                <a:latin typeface="Arial"/>
                <a:cs typeface="Arial"/>
              </a:rPr>
              <a:t>(fully </a:t>
            </a:r>
            <a:r>
              <a:rPr dirty="0" sz="4100" spc="-305">
                <a:solidFill>
                  <a:srgbClr val="000000"/>
                </a:solidFill>
                <a:latin typeface="Arial"/>
                <a:cs typeface="Arial"/>
              </a:rPr>
              <a:t>connected</a:t>
            </a:r>
            <a:r>
              <a:rPr dirty="0" sz="4100" spc="-725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4100" spc="-355">
                <a:solidFill>
                  <a:srgbClr val="000000"/>
                </a:solidFill>
                <a:latin typeface="Arial"/>
                <a:cs typeface="Arial"/>
              </a:rPr>
              <a:t>layer)</a:t>
            </a:r>
            <a:endParaRPr sz="4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1188445" y="3638632"/>
          <a:ext cx="4719955" cy="47701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41069"/>
                <a:gridCol w="941069"/>
                <a:gridCol w="941069"/>
                <a:gridCol w="941069"/>
                <a:gridCol w="941070"/>
              </a:tblGrid>
              <a:tr h="95123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5D5D5D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5D5D5D"/>
                      </a:solidFill>
                      <a:prstDash val="solid"/>
                    </a:lnB>
                    <a:solidFill>
                      <a:srgbClr val="E6E4D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5D5D5D"/>
                      </a:solidFill>
                      <a:prstDash val="solid"/>
                    </a:lnL>
                    <a:lnR w="12700">
                      <a:solidFill>
                        <a:srgbClr val="5D5D5D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5D5D5D"/>
                      </a:solidFill>
                      <a:prstDash val="solid"/>
                    </a:lnB>
                    <a:solidFill>
                      <a:srgbClr val="F8D30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5D5D5D"/>
                      </a:solidFill>
                      <a:prstDash val="solid"/>
                    </a:lnL>
                    <a:lnR w="12700">
                      <a:solidFill>
                        <a:srgbClr val="5D5D5D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5D5D5D"/>
                      </a:solidFill>
                      <a:prstDash val="solid"/>
                    </a:lnB>
                    <a:solidFill>
                      <a:srgbClr val="F8D30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5D5D5D"/>
                      </a:solidFill>
                      <a:prstDash val="solid"/>
                    </a:lnL>
                    <a:lnR w="12700">
                      <a:solidFill>
                        <a:srgbClr val="5D5D5D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5D5D5D"/>
                      </a:solidFill>
                      <a:prstDash val="solid"/>
                    </a:lnB>
                    <a:solidFill>
                      <a:srgbClr val="F8D30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5D5D5D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5D5D5D"/>
                      </a:solidFill>
                      <a:prstDash val="solid"/>
                    </a:lnB>
                    <a:solidFill>
                      <a:srgbClr val="E6E4D7"/>
                    </a:solidFill>
                  </a:tcPr>
                </a:tc>
              </a:tr>
              <a:tr h="95123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5D5D5D"/>
                      </a:solidFill>
                      <a:prstDash val="solid"/>
                    </a:lnR>
                    <a:lnT w="12700">
                      <a:solidFill>
                        <a:srgbClr val="5D5D5D"/>
                      </a:solidFill>
                      <a:prstDash val="solid"/>
                    </a:lnT>
                    <a:lnB w="12700">
                      <a:solidFill>
                        <a:srgbClr val="5D5D5D"/>
                      </a:solidFill>
                      <a:prstDash val="solid"/>
                    </a:lnB>
                    <a:solidFill>
                      <a:srgbClr val="E6E4D7"/>
                    </a:solidFill>
                  </a:tcPr>
                </a:tc>
                <a:tc>
                  <a:txBody>
                    <a:bodyPr/>
                    <a:lstStyle/>
                    <a:p>
                      <a:pPr marL="226060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dirty="0" sz="4700">
                          <a:latin typeface="Noto Sans CJK JP Regular"/>
                          <a:cs typeface="Noto Sans CJK JP Regular"/>
                        </a:rPr>
                        <a:t>눈</a:t>
                      </a:r>
                      <a:endParaRPr sz="4700">
                        <a:latin typeface="Noto Sans CJK JP Regular"/>
                        <a:cs typeface="Noto Sans CJK JP Regular"/>
                      </a:endParaRPr>
                    </a:p>
                  </a:txBody>
                  <a:tcPr marL="0" marR="0" marB="0" marT="42545">
                    <a:lnL w="12700">
                      <a:solidFill>
                        <a:srgbClr val="5D5D5D"/>
                      </a:solidFill>
                      <a:prstDash val="solid"/>
                    </a:lnL>
                    <a:lnR w="12700">
                      <a:solidFill>
                        <a:srgbClr val="5D5D5D"/>
                      </a:solidFill>
                      <a:prstDash val="solid"/>
                    </a:lnR>
                    <a:lnT w="12700">
                      <a:solidFill>
                        <a:srgbClr val="5D5D5D"/>
                      </a:solidFill>
                      <a:prstDash val="solid"/>
                    </a:lnT>
                    <a:lnB w="12700">
                      <a:solidFill>
                        <a:srgbClr val="5D5D5D"/>
                      </a:solidFill>
                      <a:prstDash val="solid"/>
                    </a:lnB>
                    <a:solidFill>
                      <a:srgbClr val="F8D309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3970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dirty="0" sz="4700">
                          <a:latin typeface="Noto Sans CJK JP Regular"/>
                          <a:cs typeface="Noto Sans CJK JP Regular"/>
                        </a:rPr>
                        <a:t>눈</a:t>
                      </a:r>
                      <a:endParaRPr sz="4700">
                        <a:latin typeface="Noto Sans CJK JP Regular"/>
                        <a:cs typeface="Noto Sans CJK JP Regular"/>
                      </a:endParaRPr>
                    </a:p>
                  </a:txBody>
                  <a:tcPr marL="0" marR="0" marB="0" marT="42545">
                    <a:lnL w="12700">
                      <a:solidFill>
                        <a:srgbClr val="5D5D5D"/>
                      </a:solidFill>
                      <a:prstDash val="solid"/>
                    </a:lnL>
                    <a:lnR w="12700">
                      <a:solidFill>
                        <a:srgbClr val="5D5D5D"/>
                      </a:solidFill>
                      <a:prstDash val="solid"/>
                    </a:lnR>
                    <a:lnT w="12700">
                      <a:solidFill>
                        <a:srgbClr val="5D5D5D"/>
                      </a:solidFill>
                      <a:prstDash val="solid"/>
                    </a:lnT>
                    <a:lnB w="12700">
                      <a:solidFill>
                        <a:srgbClr val="5D5D5D"/>
                      </a:solidFill>
                      <a:prstDash val="solid"/>
                    </a:lnB>
                    <a:solidFill>
                      <a:srgbClr val="F8D30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5D5D5D"/>
                      </a:solidFill>
                      <a:prstDash val="solid"/>
                    </a:lnL>
                    <a:lnR w="12700">
                      <a:solidFill>
                        <a:srgbClr val="5D5D5D"/>
                      </a:solidFill>
                      <a:prstDash val="solid"/>
                    </a:lnR>
                    <a:lnT w="12700">
                      <a:solidFill>
                        <a:srgbClr val="5D5D5D"/>
                      </a:solidFill>
                      <a:prstDash val="solid"/>
                    </a:lnT>
                    <a:lnB w="12700">
                      <a:solidFill>
                        <a:srgbClr val="5D5D5D"/>
                      </a:solidFill>
                      <a:prstDash val="solid"/>
                    </a:lnB>
                    <a:solidFill>
                      <a:srgbClr val="F8D30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5D5D5D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5D5D5D"/>
                      </a:solidFill>
                      <a:prstDash val="solid"/>
                    </a:lnT>
                    <a:lnB w="12700">
                      <a:solidFill>
                        <a:srgbClr val="5D5D5D"/>
                      </a:solidFill>
                      <a:prstDash val="solid"/>
                    </a:lnB>
                    <a:solidFill>
                      <a:srgbClr val="E6E4D7"/>
                    </a:solidFill>
                  </a:tcPr>
                </a:tc>
              </a:tr>
              <a:tr h="95123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5D5D5D"/>
                      </a:solidFill>
                      <a:prstDash val="solid"/>
                    </a:lnR>
                    <a:lnT w="12700">
                      <a:solidFill>
                        <a:srgbClr val="5D5D5D"/>
                      </a:solidFill>
                      <a:prstDash val="solid"/>
                    </a:lnT>
                    <a:lnB w="12700">
                      <a:solidFill>
                        <a:srgbClr val="5D5D5D"/>
                      </a:solidFill>
                      <a:prstDash val="solid"/>
                    </a:lnB>
                    <a:solidFill>
                      <a:srgbClr val="E6E4D7"/>
                    </a:solidFill>
                  </a:tcPr>
                </a:tc>
                <a:tc>
                  <a:txBody>
                    <a:bodyPr/>
                    <a:lstStyle/>
                    <a:p>
                      <a:pPr marL="226060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dirty="0" sz="4700">
                          <a:latin typeface="Noto Sans CJK JP Regular"/>
                          <a:cs typeface="Noto Sans CJK JP Regular"/>
                        </a:rPr>
                        <a:t>코</a:t>
                      </a:r>
                      <a:endParaRPr sz="4700">
                        <a:latin typeface="Noto Sans CJK JP Regular"/>
                        <a:cs typeface="Noto Sans CJK JP Regular"/>
                      </a:endParaRPr>
                    </a:p>
                  </a:txBody>
                  <a:tcPr marL="0" marR="0" marB="0" marT="43815">
                    <a:lnL w="12700">
                      <a:solidFill>
                        <a:srgbClr val="5D5D5D"/>
                      </a:solidFill>
                      <a:prstDash val="solid"/>
                    </a:lnL>
                    <a:lnR w="12700">
                      <a:solidFill>
                        <a:srgbClr val="5D5D5D"/>
                      </a:solidFill>
                      <a:prstDash val="solid"/>
                    </a:lnR>
                    <a:lnT w="12700">
                      <a:solidFill>
                        <a:srgbClr val="5D5D5D"/>
                      </a:solidFill>
                      <a:prstDash val="solid"/>
                    </a:lnT>
                    <a:lnB w="12700">
                      <a:solidFill>
                        <a:srgbClr val="5D5D5D"/>
                      </a:solidFill>
                      <a:prstDash val="solid"/>
                    </a:lnB>
                    <a:solidFill>
                      <a:srgbClr val="F8D309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3970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dirty="0" sz="4700">
                          <a:latin typeface="Noto Sans CJK JP Regular"/>
                          <a:cs typeface="Noto Sans CJK JP Regular"/>
                        </a:rPr>
                        <a:t>입</a:t>
                      </a:r>
                      <a:endParaRPr sz="4700">
                        <a:latin typeface="Noto Sans CJK JP Regular"/>
                        <a:cs typeface="Noto Sans CJK JP Regular"/>
                      </a:endParaRPr>
                    </a:p>
                  </a:txBody>
                  <a:tcPr marL="0" marR="0" marB="0" marT="43815">
                    <a:lnL w="12700">
                      <a:solidFill>
                        <a:srgbClr val="5D5D5D"/>
                      </a:solidFill>
                      <a:prstDash val="solid"/>
                    </a:lnL>
                    <a:lnR w="12700">
                      <a:solidFill>
                        <a:srgbClr val="5D5D5D"/>
                      </a:solidFill>
                      <a:prstDash val="solid"/>
                    </a:lnR>
                    <a:lnT w="12700">
                      <a:solidFill>
                        <a:srgbClr val="5D5D5D"/>
                      </a:solidFill>
                      <a:prstDash val="solid"/>
                    </a:lnT>
                    <a:lnB w="12700">
                      <a:solidFill>
                        <a:srgbClr val="5D5D5D"/>
                      </a:solidFill>
                      <a:prstDash val="solid"/>
                    </a:lnB>
                    <a:solidFill>
                      <a:srgbClr val="F8D309"/>
                    </a:solidFill>
                  </a:tcPr>
                </a:tc>
                <a:tc>
                  <a:txBody>
                    <a:bodyPr/>
                    <a:lstStyle/>
                    <a:p>
                      <a:pPr marL="218440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dirty="0" sz="4700">
                          <a:latin typeface="Noto Sans CJK JP Regular"/>
                          <a:cs typeface="Noto Sans CJK JP Regular"/>
                        </a:rPr>
                        <a:t>귀</a:t>
                      </a:r>
                      <a:endParaRPr sz="4700">
                        <a:latin typeface="Noto Sans CJK JP Regular"/>
                        <a:cs typeface="Noto Sans CJK JP Regular"/>
                      </a:endParaRPr>
                    </a:p>
                  </a:txBody>
                  <a:tcPr marL="0" marR="0" marB="0" marT="43815">
                    <a:lnL w="12700">
                      <a:solidFill>
                        <a:srgbClr val="5D5D5D"/>
                      </a:solidFill>
                      <a:prstDash val="solid"/>
                    </a:lnL>
                    <a:lnR w="12700">
                      <a:solidFill>
                        <a:srgbClr val="5D5D5D"/>
                      </a:solidFill>
                      <a:prstDash val="solid"/>
                    </a:lnR>
                    <a:lnT w="12700">
                      <a:solidFill>
                        <a:srgbClr val="5D5D5D"/>
                      </a:solidFill>
                      <a:prstDash val="solid"/>
                    </a:lnT>
                    <a:lnB w="12700">
                      <a:solidFill>
                        <a:srgbClr val="5D5D5D"/>
                      </a:solidFill>
                      <a:prstDash val="solid"/>
                    </a:lnB>
                    <a:solidFill>
                      <a:srgbClr val="F8D30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5D5D5D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5D5D5D"/>
                      </a:solidFill>
                      <a:prstDash val="solid"/>
                    </a:lnT>
                    <a:lnB w="12700">
                      <a:solidFill>
                        <a:srgbClr val="5D5D5D"/>
                      </a:solidFill>
                      <a:prstDash val="solid"/>
                    </a:lnB>
                    <a:solidFill>
                      <a:srgbClr val="E6E4D7"/>
                    </a:solidFill>
                  </a:tcPr>
                </a:tc>
              </a:tr>
              <a:tr h="95123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5D5D5D"/>
                      </a:solidFill>
                      <a:prstDash val="solid"/>
                    </a:lnR>
                    <a:lnT w="12700">
                      <a:solidFill>
                        <a:srgbClr val="5D5D5D"/>
                      </a:solidFill>
                      <a:prstDash val="solid"/>
                    </a:lnT>
                    <a:lnB w="12700">
                      <a:solidFill>
                        <a:srgbClr val="5D5D5D"/>
                      </a:solidFill>
                      <a:prstDash val="solid"/>
                    </a:lnB>
                    <a:solidFill>
                      <a:srgbClr val="E6E4D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5D5D5D"/>
                      </a:solidFill>
                      <a:prstDash val="solid"/>
                    </a:lnL>
                    <a:lnR w="12700">
                      <a:solidFill>
                        <a:srgbClr val="5D5D5D"/>
                      </a:solidFill>
                      <a:prstDash val="solid"/>
                    </a:lnR>
                    <a:lnT w="12700">
                      <a:solidFill>
                        <a:srgbClr val="5D5D5D"/>
                      </a:solidFill>
                      <a:prstDash val="solid"/>
                    </a:lnT>
                    <a:lnB w="12700">
                      <a:solidFill>
                        <a:srgbClr val="5D5D5D"/>
                      </a:solidFill>
                      <a:prstDash val="solid"/>
                    </a:lnB>
                    <a:solidFill>
                      <a:srgbClr val="E6E4D7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397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dirty="0" sz="4700">
                          <a:latin typeface="Noto Sans CJK JP Regular"/>
                          <a:cs typeface="Noto Sans CJK JP Regular"/>
                        </a:rPr>
                        <a:t>목</a:t>
                      </a:r>
                      <a:endParaRPr sz="4700">
                        <a:latin typeface="Noto Sans CJK JP Regular"/>
                        <a:cs typeface="Noto Sans CJK JP Regular"/>
                      </a:endParaRPr>
                    </a:p>
                  </a:txBody>
                  <a:tcPr marL="0" marR="0" marB="0" marT="44450">
                    <a:lnL w="12700">
                      <a:solidFill>
                        <a:srgbClr val="5D5D5D"/>
                      </a:solidFill>
                      <a:prstDash val="solid"/>
                    </a:lnL>
                    <a:lnR w="12700">
                      <a:solidFill>
                        <a:srgbClr val="5D5D5D"/>
                      </a:solidFill>
                      <a:prstDash val="solid"/>
                    </a:lnR>
                    <a:lnT w="12700">
                      <a:solidFill>
                        <a:srgbClr val="5D5D5D"/>
                      </a:solidFill>
                      <a:prstDash val="solid"/>
                    </a:lnT>
                    <a:lnB w="12700">
                      <a:solidFill>
                        <a:srgbClr val="5D5D5D"/>
                      </a:solidFill>
                      <a:prstDash val="solid"/>
                    </a:lnB>
                    <a:solidFill>
                      <a:srgbClr val="F8D30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5D5D5D"/>
                      </a:solidFill>
                      <a:prstDash val="solid"/>
                    </a:lnL>
                    <a:lnR w="12700">
                      <a:solidFill>
                        <a:srgbClr val="5D5D5D"/>
                      </a:solidFill>
                      <a:prstDash val="solid"/>
                    </a:lnR>
                    <a:lnT w="12700">
                      <a:solidFill>
                        <a:srgbClr val="5D5D5D"/>
                      </a:solidFill>
                      <a:prstDash val="solid"/>
                    </a:lnT>
                    <a:lnB w="12700">
                      <a:solidFill>
                        <a:srgbClr val="5D5D5D"/>
                      </a:solidFill>
                      <a:prstDash val="solid"/>
                    </a:lnB>
                    <a:solidFill>
                      <a:srgbClr val="E6E4D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5D5D5D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5D5D5D"/>
                      </a:solidFill>
                      <a:prstDash val="solid"/>
                    </a:lnT>
                    <a:lnB w="12700">
                      <a:solidFill>
                        <a:srgbClr val="5D5D5D"/>
                      </a:solidFill>
                      <a:prstDash val="solid"/>
                    </a:lnB>
                    <a:solidFill>
                      <a:srgbClr val="E6E4D7"/>
                    </a:solidFill>
                  </a:tcPr>
                </a:tc>
              </a:tr>
              <a:tr h="95123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5D5D5D"/>
                      </a:solidFill>
                      <a:prstDash val="solid"/>
                    </a:lnR>
                    <a:lnT w="12700">
                      <a:solidFill>
                        <a:srgbClr val="5D5D5D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  <a:solidFill>
                      <a:srgbClr val="E6E4D7"/>
                    </a:solidFill>
                  </a:tcPr>
                </a:tc>
                <a:tc>
                  <a:txBody>
                    <a:bodyPr/>
                    <a:lstStyle/>
                    <a:p>
                      <a:pPr marL="226060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dirty="0" sz="4700">
                          <a:latin typeface="Noto Sans CJK JP Regular"/>
                          <a:cs typeface="Noto Sans CJK JP Regular"/>
                        </a:rPr>
                        <a:t>티</a:t>
                      </a:r>
                      <a:endParaRPr sz="4700">
                        <a:latin typeface="Noto Sans CJK JP Regular"/>
                        <a:cs typeface="Noto Sans CJK JP Regular"/>
                      </a:endParaRPr>
                    </a:p>
                  </a:txBody>
                  <a:tcPr marL="0" marR="0" marB="0" marT="45720">
                    <a:lnL w="12700">
                      <a:solidFill>
                        <a:srgbClr val="5D5D5D"/>
                      </a:solidFill>
                      <a:prstDash val="solid"/>
                    </a:lnL>
                    <a:lnR w="12700">
                      <a:solidFill>
                        <a:srgbClr val="5D5D5D"/>
                      </a:solidFill>
                      <a:prstDash val="solid"/>
                    </a:lnR>
                    <a:lnT w="12700">
                      <a:solidFill>
                        <a:srgbClr val="5D5D5D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  <a:solidFill>
                      <a:srgbClr val="F24600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3970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dirty="0" sz="4700">
                          <a:latin typeface="Noto Sans CJK JP Regular"/>
                          <a:cs typeface="Noto Sans CJK JP Regular"/>
                        </a:rPr>
                        <a:t>티</a:t>
                      </a:r>
                      <a:endParaRPr sz="4700">
                        <a:latin typeface="Noto Sans CJK JP Regular"/>
                        <a:cs typeface="Noto Sans CJK JP Regular"/>
                      </a:endParaRPr>
                    </a:p>
                  </a:txBody>
                  <a:tcPr marL="0" marR="0" marB="0" marT="45720">
                    <a:lnL w="12700">
                      <a:solidFill>
                        <a:srgbClr val="5D5D5D"/>
                      </a:solidFill>
                      <a:prstDash val="solid"/>
                    </a:lnL>
                    <a:lnR w="12700">
                      <a:solidFill>
                        <a:srgbClr val="5D5D5D"/>
                      </a:solidFill>
                      <a:prstDash val="solid"/>
                    </a:lnR>
                    <a:lnT w="12700">
                      <a:solidFill>
                        <a:srgbClr val="5D5D5D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  <a:solidFill>
                      <a:srgbClr val="F24600"/>
                    </a:solidFill>
                  </a:tcPr>
                </a:tc>
                <a:tc>
                  <a:txBody>
                    <a:bodyPr/>
                    <a:lstStyle/>
                    <a:p>
                      <a:pPr marL="228600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dirty="0" sz="4700">
                          <a:latin typeface="Noto Sans CJK JP Regular"/>
                          <a:cs typeface="Noto Sans CJK JP Regular"/>
                        </a:rPr>
                        <a:t>티</a:t>
                      </a:r>
                      <a:endParaRPr sz="4700">
                        <a:latin typeface="Noto Sans CJK JP Regular"/>
                        <a:cs typeface="Noto Sans CJK JP Regular"/>
                      </a:endParaRPr>
                    </a:p>
                  </a:txBody>
                  <a:tcPr marL="0" marR="0" marB="0" marT="45720">
                    <a:lnL w="12700">
                      <a:solidFill>
                        <a:srgbClr val="5D5D5D"/>
                      </a:solidFill>
                      <a:prstDash val="solid"/>
                    </a:lnL>
                    <a:lnR w="12700">
                      <a:solidFill>
                        <a:srgbClr val="5D5D5D"/>
                      </a:solidFill>
                      <a:prstDash val="solid"/>
                    </a:lnR>
                    <a:lnT w="12700">
                      <a:solidFill>
                        <a:srgbClr val="5D5D5D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  <a:solidFill>
                      <a:srgbClr val="F246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5D5D5D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5D5D5D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  <a:solidFill>
                      <a:srgbClr val="E6E4D7"/>
                    </a:solidFill>
                  </a:tcPr>
                </a:tc>
              </a:tr>
            </a:tbl>
          </a:graphicData>
        </a:graphic>
      </p:graphicFrame>
      <p:sp>
        <p:nvSpPr>
          <p:cNvPr id="3" name="object 3"/>
          <p:cNvSpPr txBox="1"/>
          <p:nvPr/>
        </p:nvSpPr>
        <p:spPr>
          <a:xfrm>
            <a:off x="7788109" y="3727919"/>
            <a:ext cx="4088129" cy="1486535"/>
          </a:xfrm>
          <a:prstGeom prst="rect">
            <a:avLst/>
          </a:prstGeom>
        </p:spPr>
        <p:txBody>
          <a:bodyPr wrap="square" lIns="0" tIns="49530" rIns="0" bIns="0" rtlCol="0" vert="horz">
            <a:spAutoFit/>
          </a:bodyPr>
          <a:lstStyle/>
          <a:p>
            <a:pPr marL="295275" marR="34925" indent="-283210">
              <a:lnSpc>
                <a:spcPts val="5690"/>
              </a:lnSpc>
              <a:spcBef>
                <a:spcPts val="390"/>
              </a:spcBef>
            </a:pPr>
            <a:r>
              <a:rPr dirty="0" sz="4850" spc="-745">
                <a:solidFill>
                  <a:srgbClr val="53585F"/>
                </a:solidFill>
                <a:latin typeface="Noto Sans CJK JP Regular"/>
                <a:cs typeface="Noto Sans CJK JP Regular"/>
              </a:rPr>
              <a:t>눈</a:t>
            </a:r>
            <a:r>
              <a:rPr dirty="0" sz="4850" spc="-114">
                <a:solidFill>
                  <a:srgbClr val="53585F"/>
                </a:solidFill>
                <a:latin typeface="Noto Sans CJK JP Regular"/>
                <a:cs typeface="Noto Sans CJK JP Regular"/>
              </a:rPr>
              <a:t>과</a:t>
            </a:r>
            <a:r>
              <a:rPr dirty="0" sz="4850" spc="-745">
                <a:solidFill>
                  <a:srgbClr val="53585F"/>
                </a:solidFill>
                <a:latin typeface="Noto Sans CJK JP Regular"/>
                <a:cs typeface="Noto Sans CJK JP Regular"/>
              </a:rPr>
              <a:t>코</a:t>
            </a:r>
            <a:r>
              <a:rPr dirty="0" sz="4850" spc="-114">
                <a:solidFill>
                  <a:srgbClr val="53585F"/>
                </a:solidFill>
                <a:latin typeface="Noto Sans CJK JP Regular"/>
                <a:cs typeface="Noto Sans CJK JP Regular"/>
              </a:rPr>
              <a:t>와</a:t>
            </a:r>
            <a:r>
              <a:rPr dirty="0" sz="4850" spc="-700">
                <a:solidFill>
                  <a:srgbClr val="53585F"/>
                </a:solidFill>
                <a:latin typeface="Noto Sans CJK JP Regular"/>
                <a:cs typeface="Noto Sans CJK JP Regular"/>
              </a:rPr>
              <a:t>귀</a:t>
            </a:r>
            <a:r>
              <a:rPr dirty="0" sz="4850" spc="-70">
                <a:solidFill>
                  <a:srgbClr val="53585F"/>
                </a:solidFill>
                <a:latin typeface="Noto Sans CJK JP Regular"/>
                <a:cs typeface="Noto Sans CJK JP Regular"/>
              </a:rPr>
              <a:t>가</a:t>
            </a:r>
            <a:r>
              <a:rPr dirty="0" sz="4850" spc="-595">
                <a:solidFill>
                  <a:srgbClr val="53585F"/>
                </a:solidFill>
                <a:latin typeface="Noto Sans CJK JP Regular"/>
                <a:cs typeface="Noto Sans CJK JP Regular"/>
              </a:rPr>
              <a:t>있고  </a:t>
            </a:r>
            <a:r>
              <a:rPr dirty="0" sz="4850" spc="-565">
                <a:solidFill>
                  <a:srgbClr val="53585F"/>
                </a:solidFill>
                <a:latin typeface="Noto Sans CJK JP Regular"/>
                <a:cs typeface="Noto Sans CJK JP Regular"/>
              </a:rPr>
              <a:t>티를입고있으니</a:t>
            </a:r>
            <a:endParaRPr sz="4850">
              <a:latin typeface="Noto Sans CJK JP Regular"/>
              <a:cs typeface="Noto Sans CJK JP Regular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484636" y="347288"/>
            <a:ext cx="17844135" cy="107632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900" spc="-570"/>
              <a:t>최종판단은FullyConnectedLayer에게먹여서하게한다.</a:t>
            </a:r>
            <a:endParaRPr sz="6900"/>
          </a:p>
        </p:txBody>
      </p:sp>
      <p:sp>
        <p:nvSpPr>
          <p:cNvPr id="5" name="object 5"/>
          <p:cNvSpPr/>
          <p:nvPr/>
        </p:nvSpPr>
        <p:spPr>
          <a:xfrm>
            <a:off x="7223821" y="5654278"/>
            <a:ext cx="5372100" cy="0"/>
          </a:xfrm>
          <a:custGeom>
            <a:avLst/>
            <a:gdLst/>
            <a:ahLst/>
            <a:cxnLst/>
            <a:rect l="l" t="t" r="r" b="b"/>
            <a:pathLst>
              <a:path w="5372100" h="0">
                <a:moveTo>
                  <a:pt x="0" y="0"/>
                </a:moveTo>
                <a:lnTo>
                  <a:pt x="5329764" y="0"/>
                </a:lnTo>
                <a:lnTo>
                  <a:pt x="5371647" y="0"/>
                </a:lnTo>
              </a:path>
            </a:pathLst>
          </a:custGeom>
          <a:ln w="8376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2553544" y="5490932"/>
            <a:ext cx="327025" cy="327025"/>
          </a:xfrm>
          <a:custGeom>
            <a:avLst/>
            <a:gdLst/>
            <a:ahLst/>
            <a:cxnLst/>
            <a:rect l="l" t="t" r="r" b="b"/>
            <a:pathLst>
              <a:path w="327025" h="327025">
                <a:moveTo>
                  <a:pt x="0" y="0"/>
                </a:moveTo>
                <a:lnTo>
                  <a:pt x="0" y="326691"/>
                </a:lnTo>
                <a:lnTo>
                  <a:pt x="326691" y="163345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970438" y="5990132"/>
            <a:ext cx="4163224" cy="27045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14510418" y="2646904"/>
            <a:ext cx="3743960" cy="103060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3185160" algn="l"/>
              </a:tabLst>
            </a:pPr>
            <a:r>
              <a:rPr dirty="0" sz="6600" spc="-650">
                <a:solidFill>
                  <a:srgbClr val="53585F"/>
                </a:solidFill>
                <a:latin typeface="Noto Sans CJK JP Regular"/>
                <a:cs typeface="Noto Sans CJK JP Regular"/>
              </a:rPr>
              <a:t>“개</a:t>
            </a:r>
            <a:r>
              <a:rPr dirty="0" sz="6600" spc="-130">
                <a:solidFill>
                  <a:srgbClr val="53585F"/>
                </a:solidFill>
                <a:latin typeface="Noto Sans CJK JP Regular"/>
                <a:cs typeface="Noto Sans CJK JP Regular"/>
              </a:rPr>
              <a:t>”</a:t>
            </a:r>
            <a:r>
              <a:rPr dirty="0" sz="6600">
                <a:solidFill>
                  <a:srgbClr val="53585F"/>
                </a:solidFill>
                <a:latin typeface="Noto Sans CJK JP Regular"/>
                <a:cs typeface="Noto Sans CJK JP Regular"/>
              </a:rPr>
              <a:t>	</a:t>
            </a:r>
            <a:r>
              <a:rPr dirty="0" sz="6600" spc="509">
                <a:solidFill>
                  <a:srgbClr val="53585F"/>
                </a:solidFill>
                <a:latin typeface="Noto Sans CJK JP Regular"/>
                <a:cs typeface="Noto Sans CJK JP Regular"/>
              </a:rPr>
              <a:t>X</a:t>
            </a:r>
            <a:endParaRPr sz="6600">
              <a:latin typeface="Noto Sans CJK JP Regular"/>
              <a:cs typeface="Noto Sans CJK JP Regular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3871694" y="4489780"/>
            <a:ext cx="4410710" cy="47167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3823970" algn="l"/>
              </a:tabLst>
            </a:pPr>
            <a:r>
              <a:rPr dirty="0" sz="6600" spc="-690">
                <a:solidFill>
                  <a:srgbClr val="53585F"/>
                </a:solidFill>
                <a:latin typeface="Noto Sans CJK JP Regular"/>
                <a:cs typeface="Noto Sans CJK JP Regular"/>
              </a:rPr>
              <a:t>“고양이”	</a:t>
            </a:r>
            <a:r>
              <a:rPr dirty="0" sz="6600" spc="509">
                <a:solidFill>
                  <a:srgbClr val="53585F"/>
                </a:solidFill>
                <a:latin typeface="Noto Sans CJK JP Regular"/>
                <a:cs typeface="Noto Sans CJK JP Regular"/>
              </a:rPr>
              <a:t>X</a:t>
            </a:r>
            <a:endParaRPr sz="6600">
              <a:latin typeface="Noto Sans CJK JP Regular"/>
              <a:cs typeface="Noto Sans CJK JP Regular"/>
            </a:endParaRPr>
          </a:p>
          <a:p>
            <a:pPr marL="326390">
              <a:lnSpc>
                <a:spcPct val="100000"/>
              </a:lnSpc>
              <a:spcBef>
                <a:spcPts val="6590"/>
              </a:spcBef>
              <a:tabLst>
                <a:tab pos="3782060" algn="l"/>
              </a:tabLst>
            </a:pPr>
            <a:r>
              <a:rPr dirty="0" sz="6600" spc="-755">
                <a:solidFill>
                  <a:srgbClr val="53585F"/>
                </a:solidFill>
                <a:latin typeface="Noto Sans CJK JP Regular"/>
                <a:cs typeface="Noto Sans CJK JP Regular"/>
              </a:rPr>
              <a:t>“사람</a:t>
            </a:r>
            <a:r>
              <a:rPr dirty="0" sz="6600" spc="-180">
                <a:solidFill>
                  <a:srgbClr val="53585F"/>
                </a:solidFill>
                <a:latin typeface="Noto Sans CJK JP Regular"/>
                <a:cs typeface="Noto Sans CJK JP Regular"/>
              </a:rPr>
              <a:t>”</a:t>
            </a:r>
            <a:r>
              <a:rPr dirty="0" sz="6600">
                <a:solidFill>
                  <a:srgbClr val="53585F"/>
                </a:solidFill>
                <a:latin typeface="Noto Sans CJK JP Regular"/>
                <a:cs typeface="Noto Sans CJK JP Regular"/>
              </a:rPr>
              <a:t>	</a:t>
            </a:r>
            <a:r>
              <a:rPr dirty="0" sz="6600" spc="-50">
                <a:solidFill>
                  <a:srgbClr val="44A5B6"/>
                </a:solidFill>
                <a:latin typeface="Noto Sans CJK JP Regular"/>
                <a:cs typeface="Noto Sans CJK JP Regular"/>
              </a:rPr>
              <a:t>O</a:t>
            </a:r>
            <a:endParaRPr sz="6600">
              <a:latin typeface="Noto Sans CJK JP Regular"/>
              <a:cs typeface="Noto Sans CJK JP Regular"/>
            </a:endParaRPr>
          </a:p>
          <a:p>
            <a:pPr marL="650875">
              <a:lnSpc>
                <a:spcPct val="100000"/>
              </a:lnSpc>
              <a:spcBef>
                <a:spcPts val="6590"/>
              </a:spcBef>
              <a:tabLst>
                <a:tab pos="3823970" algn="l"/>
              </a:tabLst>
            </a:pPr>
            <a:r>
              <a:rPr dirty="0" sz="6600" spc="-480">
                <a:solidFill>
                  <a:srgbClr val="53585F"/>
                </a:solidFill>
                <a:latin typeface="Noto Sans CJK JP Regular"/>
                <a:cs typeface="Noto Sans CJK JP Regular"/>
              </a:rPr>
              <a:t>“말”	</a:t>
            </a:r>
            <a:r>
              <a:rPr dirty="0" sz="6600" spc="509">
                <a:solidFill>
                  <a:srgbClr val="53585F"/>
                </a:solidFill>
                <a:latin typeface="Noto Sans CJK JP Regular"/>
                <a:cs typeface="Noto Sans CJK JP Regular"/>
              </a:rPr>
              <a:t>X</a:t>
            </a:r>
            <a:endParaRPr sz="6600">
              <a:latin typeface="Noto Sans CJK JP Regular"/>
              <a:cs typeface="Noto Sans CJK JP Regular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07127" y="270013"/>
            <a:ext cx="15716250" cy="143319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9200" spc="-950">
                <a:solidFill>
                  <a:srgbClr val="000000"/>
                </a:solidFill>
              </a:rPr>
              <a:t>뉴럿넷에게 </a:t>
            </a:r>
            <a:r>
              <a:rPr dirty="0" sz="9200" spc="-869">
                <a:solidFill>
                  <a:srgbClr val="000000"/>
                </a:solidFill>
              </a:rPr>
              <a:t>답을 </a:t>
            </a:r>
            <a:r>
              <a:rPr dirty="0" sz="9200" spc="-940">
                <a:solidFill>
                  <a:srgbClr val="000000"/>
                </a:solidFill>
              </a:rPr>
              <a:t>회신받는 </a:t>
            </a:r>
            <a:r>
              <a:rPr dirty="0" sz="9200" spc="-560">
                <a:solidFill>
                  <a:srgbClr val="000000"/>
                </a:solidFill>
              </a:rPr>
              <a:t>3가지</a:t>
            </a:r>
            <a:r>
              <a:rPr dirty="0" sz="9200" spc="-375">
                <a:solidFill>
                  <a:srgbClr val="000000"/>
                </a:solidFill>
              </a:rPr>
              <a:t> </a:t>
            </a:r>
            <a:r>
              <a:rPr dirty="0" sz="9200" spc="-1010">
                <a:solidFill>
                  <a:srgbClr val="000000"/>
                </a:solidFill>
              </a:rPr>
              <a:t>방법</a:t>
            </a:r>
            <a:endParaRPr sz="9200"/>
          </a:p>
        </p:txBody>
      </p:sp>
      <p:sp>
        <p:nvSpPr>
          <p:cNvPr id="3" name="object 3"/>
          <p:cNvSpPr txBox="1"/>
          <p:nvPr/>
        </p:nvSpPr>
        <p:spPr>
          <a:xfrm>
            <a:off x="1411340" y="6951276"/>
            <a:ext cx="3507740" cy="1854835"/>
          </a:xfrm>
          <a:prstGeom prst="rect">
            <a:avLst/>
          </a:prstGeom>
        </p:spPr>
        <p:txBody>
          <a:bodyPr wrap="square" lIns="0" tIns="66040" rIns="0" bIns="0" rtlCol="0" vert="horz">
            <a:spAutoFit/>
          </a:bodyPr>
          <a:lstStyle/>
          <a:p>
            <a:pPr marL="12700" marR="15240" indent="250825">
              <a:lnSpc>
                <a:spcPts val="7090"/>
              </a:lnSpc>
              <a:spcBef>
                <a:spcPts val="520"/>
              </a:spcBef>
            </a:pPr>
            <a:r>
              <a:rPr dirty="0" sz="6100" spc="-250">
                <a:latin typeface="Noto Sans CJK JP Regular"/>
                <a:cs typeface="Noto Sans CJK JP Regular"/>
              </a:rPr>
              <a:t>output을  </a:t>
            </a:r>
            <a:r>
              <a:rPr dirty="0" sz="6100" spc="-600">
                <a:latin typeface="Noto Sans CJK JP Regular"/>
                <a:cs typeface="Noto Sans CJK JP Regular"/>
              </a:rPr>
              <a:t>그냥 </a:t>
            </a:r>
            <a:r>
              <a:rPr dirty="0" sz="6100" spc="-525">
                <a:latin typeface="Noto Sans CJK JP Regular"/>
                <a:cs typeface="Noto Sans CJK JP Regular"/>
              </a:rPr>
              <a:t>받는다.</a:t>
            </a:r>
            <a:endParaRPr sz="6100">
              <a:latin typeface="Noto Sans CJK JP Regular"/>
              <a:cs typeface="Noto Sans CJK JP Regula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002793" y="6973475"/>
            <a:ext cx="5429250" cy="1830705"/>
          </a:xfrm>
          <a:prstGeom prst="rect">
            <a:avLst/>
          </a:prstGeom>
        </p:spPr>
        <p:txBody>
          <a:bodyPr wrap="square" lIns="0" tIns="62865" rIns="0" bIns="0" rtlCol="0" vert="horz">
            <a:spAutoFit/>
          </a:bodyPr>
          <a:lstStyle/>
          <a:p>
            <a:pPr marL="12700" marR="15240" indent="1224915">
              <a:lnSpc>
                <a:spcPts val="7009"/>
              </a:lnSpc>
              <a:spcBef>
                <a:spcPts val="495"/>
              </a:spcBef>
            </a:pPr>
            <a:r>
              <a:rPr dirty="0" sz="6000" spc="-220">
                <a:latin typeface="Noto Sans CJK JP Regular"/>
                <a:cs typeface="Noto Sans CJK JP Regular"/>
              </a:rPr>
              <a:t>output에  </a:t>
            </a:r>
            <a:r>
              <a:rPr dirty="0" sz="6000" spc="-300">
                <a:latin typeface="Noto Sans CJK JP Regular"/>
                <a:cs typeface="Noto Sans CJK JP Regular"/>
              </a:rPr>
              <a:t>sigmoid를</a:t>
            </a:r>
            <a:r>
              <a:rPr dirty="0" sz="6000" spc="-720">
                <a:latin typeface="Noto Sans CJK JP Regular"/>
                <a:cs typeface="Noto Sans CJK JP Regular"/>
              </a:rPr>
              <a:t> </a:t>
            </a:r>
            <a:r>
              <a:rPr dirty="0" sz="6000" spc="-515">
                <a:latin typeface="Noto Sans CJK JP Regular"/>
                <a:cs typeface="Noto Sans CJK JP Regular"/>
              </a:rPr>
              <a:t>먹인다.</a:t>
            </a:r>
            <a:endParaRPr sz="6000">
              <a:latin typeface="Noto Sans CJK JP Regular"/>
              <a:cs typeface="Noto Sans CJK JP Regula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300999" y="7019127"/>
            <a:ext cx="5381625" cy="1746250"/>
          </a:xfrm>
          <a:prstGeom prst="rect">
            <a:avLst/>
          </a:prstGeom>
        </p:spPr>
        <p:txBody>
          <a:bodyPr wrap="square" lIns="0" tIns="60960" rIns="0" bIns="0" rtlCol="0" vert="horz">
            <a:spAutoFit/>
          </a:bodyPr>
          <a:lstStyle/>
          <a:p>
            <a:pPr marL="12700" marR="13970" indent="1276985">
              <a:lnSpc>
                <a:spcPts val="6680"/>
              </a:lnSpc>
              <a:spcBef>
                <a:spcPts val="480"/>
              </a:spcBef>
            </a:pPr>
            <a:r>
              <a:rPr dirty="0" sz="5700" spc="-195">
                <a:latin typeface="Noto Sans CJK JP Regular"/>
                <a:cs typeface="Noto Sans CJK JP Regular"/>
              </a:rPr>
              <a:t>output에  </a:t>
            </a:r>
            <a:r>
              <a:rPr dirty="0" sz="5700" spc="-110">
                <a:latin typeface="Noto Sans CJK JP Regular"/>
                <a:cs typeface="Noto Sans CJK JP Regular"/>
              </a:rPr>
              <a:t>softmax를</a:t>
            </a:r>
            <a:r>
              <a:rPr dirty="0" sz="5700" spc="-565">
                <a:latin typeface="Noto Sans CJK JP Regular"/>
                <a:cs typeface="Noto Sans CJK JP Regular"/>
              </a:rPr>
              <a:t> </a:t>
            </a:r>
            <a:r>
              <a:rPr dirty="0" sz="5700" spc="-470">
                <a:latin typeface="Noto Sans CJK JP Regular"/>
                <a:cs typeface="Noto Sans CJK JP Regular"/>
              </a:rPr>
              <a:t>먹인다.</a:t>
            </a:r>
            <a:endParaRPr sz="5700">
              <a:latin typeface="Noto Sans CJK JP Regular"/>
              <a:cs typeface="Noto Sans CJK JP Regular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049881" y="2765714"/>
            <a:ext cx="3319145" cy="2985135"/>
          </a:xfrm>
          <a:prstGeom prst="rect">
            <a:avLst/>
          </a:prstGeom>
        </p:spPr>
        <p:txBody>
          <a:bodyPr wrap="square" lIns="0" tIns="53657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4225"/>
              </a:spcBef>
            </a:pPr>
            <a:r>
              <a:rPr dirty="0" sz="9200" spc="-170">
                <a:solidFill>
                  <a:srgbClr val="44A5B6"/>
                </a:solidFill>
                <a:latin typeface="Noto Sans CJK JP Regular"/>
                <a:cs typeface="Noto Sans CJK JP Regular"/>
              </a:rPr>
              <a:t>O/X</a:t>
            </a:r>
            <a:endParaRPr sz="9200">
              <a:latin typeface="Noto Sans CJK JP Regular"/>
              <a:cs typeface="Noto Sans CJK JP Regular"/>
            </a:endParaRPr>
          </a:p>
          <a:p>
            <a:pPr algn="ctr">
              <a:lnSpc>
                <a:spcPct val="100000"/>
              </a:lnSpc>
              <a:spcBef>
                <a:spcPts val="2200"/>
              </a:spcBef>
            </a:pPr>
            <a:r>
              <a:rPr dirty="0" sz="4950" spc="-265">
                <a:solidFill>
                  <a:srgbClr val="53585F"/>
                </a:solidFill>
                <a:latin typeface="Noto Sans CJK JP Regular"/>
                <a:cs typeface="Noto Sans CJK JP Regular"/>
              </a:rPr>
              <a:t>기냐?</a:t>
            </a:r>
            <a:r>
              <a:rPr dirty="0" sz="4950" spc="-500">
                <a:solidFill>
                  <a:srgbClr val="53585F"/>
                </a:solidFill>
                <a:latin typeface="Noto Sans CJK JP Regular"/>
                <a:cs typeface="Noto Sans CJK JP Regular"/>
              </a:rPr>
              <a:t> </a:t>
            </a:r>
            <a:r>
              <a:rPr dirty="0" sz="4950" spc="-375">
                <a:solidFill>
                  <a:srgbClr val="53585F"/>
                </a:solidFill>
                <a:latin typeface="Noto Sans CJK JP Regular"/>
                <a:cs typeface="Noto Sans CJK JP Regular"/>
              </a:rPr>
              <a:t>아니냐?</a:t>
            </a:r>
            <a:endParaRPr sz="4950">
              <a:latin typeface="Noto Sans CJK JP Regular"/>
              <a:cs typeface="Noto Sans CJK JP Regular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4709364" y="2579320"/>
            <a:ext cx="4591050" cy="3135630"/>
          </a:xfrm>
          <a:prstGeom prst="rect">
            <a:avLst/>
          </a:prstGeom>
        </p:spPr>
        <p:txBody>
          <a:bodyPr wrap="square" lIns="0" tIns="72326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5695"/>
              </a:spcBef>
            </a:pPr>
            <a:r>
              <a:rPr dirty="0" sz="9200" spc="-355">
                <a:solidFill>
                  <a:srgbClr val="44A5B6"/>
                </a:solidFill>
                <a:latin typeface="Noto Sans CJK JP Regular"/>
                <a:cs typeface="Noto Sans CJK JP Regular"/>
              </a:rPr>
              <a:t>Category</a:t>
            </a:r>
            <a:endParaRPr sz="9200">
              <a:latin typeface="Noto Sans CJK JP Regular"/>
              <a:cs typeface="Noto Sans CJK JP Regular"/>
            </a:endParaRPr>
          </a:p>
          <a:p>
            <a:pPr algn="ctr" marR="53340">
              <a:lnSpc>
                <a:spcPct val="100000"/>
              </a:lnSpc>
              <a:spcBef>
                <a:spcPts val="2630"/>
              </a:spcBef>
            </a:pPr>
            <a:r>
              <a:rPr dirty="0" sz="4350" spc="-490">
                <a:solidFill>
                  <a:srgbClr val="53585F"/>
                </a:solidFill>
                <a:latin typeface="Noto Sans CJK JP Regular"/>
                <a:cs typeface="Noto Sans CJK JP Regular"/>
              </a:rPr>
              <a:t>종류중에요건뭐냐?</a:t>
            </a:r>
            <a:endParaRPr sz="4350">
              <a:latin typeface="Noto Sans CJK JP Regular"/>
              <a:cs typeface="Noto Sans CJK JP Regular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243806" y="3222803"/>
            <a:ext cx="3827145" cy="240538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algn="ctr" marL="26670">
              <a:lnSpc>
                <a:spcPct val="100000"/>
              </a:lnSpc>
              <a:spcBef>
                <a:spcPts val="135"/>
              </a:spcBef>
            </a:pPr>
            <a:r>
              <a:rPr dirty="0" sz="9200" spc="-415">
                <a:solidFill>
                  <a:srgbClr val="44A5B6"/>
                </a:solidFill>
                <a:latin typeface="Noto Sans CJK JP Regular"/>
                <a:cs typeface="Noto Sans CJK JP Regular"/>
              </a:rPr>
              <a:t>Value</a:t>
            </a:r>
            <a:endParaRPr sz="9200">
              <a:latin typeface="Noto Sans CJK JP Regular"/>
              <a:cs typeface="Noto Sans CJK JP Regular"/>
            </a:endParaRPr>
          </a:p>
          <a:p>
            <a:pPr algn="ctr" marR="13970">
              <a:lnSpc>
                <a:spcPct val="100000"/>
              </a:lnSpc>
              <a:spcBef>
                <a:spcPts val="3095"/>
              </a:spcBef>
            </a:pPr>
            <a:r>
              <a:rPr dirty="0" sz="3800" spc="-580">
                <a:solidFill>
                  <a:srgbClr val="53585F"/>
                </a:solidFill>
                <a:latin typeface="Noto Sans CJK JP Regular"/>
                <a:cs typeface="Noto Sans CJK JP Regular"/>
              </a:rPr>
              <a:t>이</a:t>
            </a:r>
            <a:r>
              <a:rPr dirty="0" sz="3800" spc="-15">
                <a:solidFill>
                  <a:srgbClr val="53585F"/>
                </a:solidFill>
                <a:latin typeface="Noto Sans CJK JP Regular"/>
                <a:cs typeface="Noto Sans CJK JP Regular"/>
              </a:rPr>
              <a:t>게</a:t>
            </a:r>
            <a:r>
              <a:rPr dirty="0" sz="3800" spc="-580">
                <a:solidFill>
                  <a:srgbClr val="53585F"/>
                </a:solidFill>
                <a:latin typeface="Noto Sans CJK JP Regular"/>
                <a:cs typeface="Noto Sans CJK JP Regular"/>
              </a:rPr>
              <a:t>얼마</a:t>
            </a:r>
            <a:r>
              <a:rPr dirty="0" sz="3800" spc="-15">
                <a:solidFill>
                  <a:srgbClr val="53585F"/>
                </a:solidFill>
                <a:latin typeface="Noto Sans CJK JP Regular"/>
                <a:cs typeface="Noto Sans CJK JP Regular"/>
              </a:rPr>
              <a:t>가</a:t>
            </a:r>
            <a:r>
              <a:rPr dirty="0" sz="3800" spc="-580">
                <a:solidFill>
                  <a:srgbClr val="53585F"/>
                </a:solidFill>
                <a:latin typeface="Noto Sans CJK JP Regular"/>
                <a:cs typeface="Noto Sans CJK JP Regular"/>
              </a:rPr>
              <a:t>될</a:t>
            </a:r>
            <a:r>
              <a:rPr dirty="0" sz="3800" spc="-15">
                <a:solidFill>
                  <a:srgbClr val="53585F"/>
                </a:solidFill>
                <a:latin typeface="Noto Sans CJK JP Regular"/>
                <a:cs typeface="Noto Sans CJK JP Regular"/>
              </a:rPr>
              <a:t>거</a:t>
            </a:r>
            <a:r>
              <a:rPr dirty="0" sz="3800" spc="-395">
                <a:solidFill>
                  <a:srgbClr val="53585F"/>
                </a:solidFill>
                <a:latin typeface="Noto Sans CJK JP Regular"/>
                <a:cs typeface="Noto Sans CJK JP Regular"/>
              </a:rPr>
              <a:t>같니?</a:t>
            </a:r>
            <a:endParaRPr sz="3800">
              <a:latin typeface="Noto Sans CJK JP Regular"/>
              <a:cs typeface="Noto Sans CJK JP Regular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29061" y="3076211"/>
            <a:ext cx="12125325" cy="4210050"/>
          </a:xfrm>
          <a:prstGeom prst="rect"/>
        </p:spPr>
        <p:txBody>
          <a:bodyPr wrap="square" lIns="0" tIns="90170" rIns="0" bIns="0" rtlCol="0" vert="horz">
            <a:spAutoFit/>
          </a:bodyPr>
          <a:lstStyle/>
          <a:p>
            <a:pPr algn="ctr" marL="12700" marR="74930">
              <a:lnSpc>
                <a:spcPts val="10880"/>
              </a:lnSpc>
              <a:spcBef>
                <a:spcPts val="710"/>
              </a:spcBef>
            </a:pPr>
            <a:r>
              <a:rPr dirty="0" sz="9300" spc="-1405"/>
              <a:t>그래</a:t>
            </a:r>
            <a:r>
              <a:rPr dirty="0" sz="9300" spc="-195"/>
              <a:t>서</a:t>
            </a:r>
            <a:r>
              <a:rPr dirty="0" sz="9300" spc="-525"/>
              <a:t>1000</a:t>
            </a:r>
            <a:r>
              <a:rPr dirty="0" sz="9300" spc="775"/>
              <a:t>개</a:t>
            </a:r>
            <a:r>
              <a:rPr dirty="0" sz="9300" spc="-1405">
                <a:solidFill>
                  <a:srgbClr val="C82506"/>
                </a:solidFill>
              </a:rPr>
              <a:t>종</a:t>
            </a:r>
            <a:r>
              <a:rPr dirty="0" sz="9300" spc="-195">
                <a:solidFill>
                  <a:srgbClr val="C82506"/>
                </a:solidFill>
              </a:rPr>
              <a:t>류</a:t>
            </a:r>
            <a:r>
              <a:rPr dirty="0" sz="9300" spc="-1215"/>
              <a:t>분류하는  </a:t>
            </a:r>
            <a:r>
              <a:rPr dirty="0" sz="9300" spc="-1405"/>
              <a:t>아키텍쳐는</a:t>
            </a:r>
            <a:endParaRPr sz="9300"/>
          </a:p>
          <a:p>
            <a:pPr algn="ctr" marR="71755">
              <a:lnSpc>
                <a:spcPts val="10570"/>
              </a:lnSpc>
            </a:pPr>
            <a:r>
              <a:rPr dirty="0" sz="9300" spc="-610"/>
              <a:t>끝이</a:t>
            </a:r>
            <a:r>
              <a:rPr dirty="0" sz="9300" spc="-610">
                <a:solidFill>
                  <a:srgbClr val="C82506"/>
                </a:solidFill>
              </a:rPr>
              <a:t>SoftMax</a:t>
            </a:r>
            <a:r>
              <a:rPr dirty="0" sz="9300" spc="-610"/>
              <a:t>로되어있다.</a:t>
            </a:r>
            <a:endParaRPr sz="9300"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0" y="0"/>
                </a:moveTo>
                <a:lnTo>
                  <a:pt x="20104099" y="0"/>
                </a:lnTo>
                <a:lnTo>
                  <a:pt x="20104099" y="11308556"/>
                </a:lnTo>
                <a:lnTo>
                  <a:pt x="0" y="11308556"/>
                </a:lnTo>
                <a:lnTo>
                  <a:pt x="0" y="0"/>
                </a:lnTo>
                <a:close/>
              </a:path>
            </a:pathLst>
          </a:custGeom>
          <a:solidFill>
            <a:srgbClr val="44A5B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55269" y="4576689"/>
            <a:ext cx="14050644" cy="1529715"/>
          </a:xfrm>
          <a:prstGeom prst="rect"/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9850" spc="-1040">
                <a:solidFill>
                  <a:srgbClr val="FFFFFF"/>
                </a:solidFill>
              </a:rPr>
              <a:t>이제 다시 </a:t>
            </a:r>
            <a:r>
              <a:rPr dirty="0" sz="9850" spc="-1125">
                <a:solidFill>
                  <a:srgbClr val="FFFFFF"/>
                </a:solidFill>
              </a:rPr>
              <a:t>처음의 코드를</a:t>
            </a:r>
            <a:r>
              <a:rPr dirty="0" sz="9850" spc="-1730">
                <a:solidFill>
                  <a:srgbClr val="FFFFFF"/>
                </a:solidFill>
              </a:rPr>
              <a:t> </a:t>
            </a:r>
            <a:r>
              <a:rPr dirty="0" sz="9850" spc="-1010">
                <a:solidFill>
                  <a:srgbClr val="FFFFFF"/>
                </a:solidFill>
              </a:rPr>
              <a:t>봅시다!</a:t>
            </a:r>
            <a:endParaRPr sz="9850"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61648" y="792986"/>
            <a:ext cx="15991973" cy="95927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75898" y="994734"/>
            <a:ext cx="15549264" cy="915155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75899" y="994734"/>
            <a:ext cx="15549244" cy="9151620"/>
          </a:xfrm>
          <a:custGeom>
            <a:avLst/>
            <a:gdLst/>
            <a:ahLst/>
            <a:cxnLst/>
            <a:rect l="l" t="t" r="r" b="b"/>
            <a:pathLst>
              <a:path w="15549244" h="9151620">
                <a:moveTo>
                  <a:pt x="0" y="0"/>
                </a:moveTo>
                <a:lnTo>
                  <a:pt x="15549248" y="0"/>
                </a:lnTo>
                <a:lnTo>
                  <a:pt x="15549248" y="9151553"/>
                </a:lnTo>
                <a:lnTo>
                  <a:pt x="0" y="9151553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F3F7F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9658732" y="2958580"/>
            <a:ext cx="10281268" cy="294529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9863573" y="3162207"/>
            <a:ext cx="9842632" cy="250254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9863570" y="3162201"/>
            <a:ext cx="9843135" cy="2502535"/>
          </a:xfrm>
          <a:custGeom>
            <a:avLst/>
            <a:gdLst/>
            <a:ahLst/>
            <a:cxnLst/>
            <a:rect l="l" t="t" r="r" b="b"/>
            <a:pathLst>
              <a:path w="9843135" h="2502535">
                <a:moveTo>
                  <a:pt x="0" y="0"/>
                </a:moveTo>
                <a:lnTo>
                  <a:pt x="9842635" y="0"/>
                </a:lnTo>
                <a:lnTo>
                  <a:pt x="9842635" y="2502536"/>
                </a:lnTo>
                <a:lnTo>
                  <a:pt x="0" y="2502536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F3F7F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9761189" y="5631064"/>
            <a:ext cx="10171344" cy="180170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9968283" y="5832283"/>
            <a:ext cx="9737923" cy="136121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9968281" y="5832280"/>
            <a:ext cx="9738360" cy="1361440"/>
          </a:xfrm>
          <a:custGeom>
            <a:avLst/>
            <a:gdLst/>
            <a:ahLst/>
            <a:cxnLst/>
            <a:rect l="l" t="t" r="r" b="b"/>
            <a:pathLst>
              <a:path w="9738360" h="1361440">
                <a:moveTo>
                  <a:pt x="0" y="0"/>
                </a:moveTo>
                <a:lnTo>
                  <a:pt x="9737924" y="0"/>
                </a:lnTo>
                <a:lnTo>
                  <a:pt x="9737924" y="1361217"/>
                </a:lnTo>
                <a:lnTo>
                  <a:pt x="0" y="1361217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F3F7F5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102418" y="458489"/>
            <a:ext cx="16203294" cy="9715500"/>
          </a:xfrm>
          <a:prstGeom prst="rect">
            <a:avLst/>
          </a:prstGeom>
        </p:spPr>
        <p:txBody>
          <a:bodyPr wrap="square" lIns="0" tIns="95885" rIns="0" bIns="0" rtlCol="0" vert="horz">
            <a:spAutoFit/>
          </a:bodyPr>
          <a:lstStyle/>
          <a:p>
            <a:pPr marL="4232275" marR="370840" indent="-4167504">
              <a:lnSpc>
                <a:spcPts val="10720"/>
              </a:lnSpc>
              <a:spcBef>
                <a:spcPts val="755"/>
              </a:spcBef>
            </a:pPr>
            <a:r>
              <a:rPr dirty="0" sz="9200" spc="-940">
                <a:solidFill>
                  <a:srgbClr val="A6AAA9"/>
                </a:solidFill>
                <a:latin typeface="Noto Sans CJK JP Regular"/>
                <a:cs typeface="Noto Sans CJK JP Regular"/>
              </a:rPr>
              <a:t>조선시대 조상님이 맥도날드 </a:t>
            </a:r>
            <a:r>
              <a:rPr dirty="0" sz="9200" spc="-1010">
                <a:solidFill>
                  <a:srgbClr val="A6AAA9"/>
                </a:solidFill>
                <a:latin typeface="Noto Sans CJK JP Regular"/>
                <a:cs typeface="Noto Sans CJK JP Regular"/>
              </a:rPr>
              <a:t>메뉴보면  </a:t>
            </a:r>
            <a:r>
              <a:rPr dirty="0" sz="9200" spc="-915">
                <a:solidFill>
                  <a:srgbClr val="A6AAA9"/>
                </a:solidFill>
                <a:latin typeface="Noto Sans CJK JP Regular"/>
                <a:cs typeface="Noto Sans CJK JP Regular"/>
              </a:rPr>
              <a:t>얼마나</a:t>
            </a:r>
            <a:r>
              <a:rPr dirty="0" sz="9200" spc="-775">
                <a:solidFill>
                  <a:srgbClr val="A6AAA9"/>
                </a:solidFill>
                <a:latin typeface="Noto Sans CJK JP Regular"/>
                <a:cs typeface="Noto Sans CJK JP Regular"/>
              </a:rPr>
              <a:t> </a:t>
            </a:r>
            <a:r>
              <a:rPr dirty="0" sz="9200" spc="-735">
                <a:solidFill>
                  <a:srgbClr val="A6AAA9"/>
                </a:solidFill>
                <a:latin typeface="Noto Sans CJK JP Regular"/>
                <a:cs typeface="Noto Sans CJK JP Regular"/>
              </a:rPr>
              <a:t>겁날까요?</a:t>
            </a:r>
            <a:endParaRPr sz="9200">
              <a:latin typeface="Noto Sans CJK JP Regular"/>
              <a:cs typeface="Noto Sans CJK JP Regular"/>
            </a:endParaRPr>
          </a:p>
          <a:p>
            <a:pPr marL="1415415" marR="127635" indent="-1403350">
              <a:lnSpc>
                <a:spcPts val="10720"/>
              </a:lnSpc>
              <a:spcBef>
                <a:spcPts val="5770"/>
              </a:spcBef>
            </a:pPr>
            <a:r>
              <a:rPr dirty="0" sz="9200" spc="-869">
                <a:solidFill>
                  <a:srgbClr val="53585F"/>
                </a:solidFill>
                <a:latin typeface="Noto Sans CJK JP Regular"/>
                <a:cs typeface="Noto Sans CJK JP Regular"/>
              </a:rPr>
              <a:t>근데 사실 그냥 먹는 </a:t>
            </a:r>
            <a:r>
              <a:rPr dirty="0" sz="9200" spc="-690">
                <a:solidFill>
                  <a:srgbClr val="53585F"/>
                </a:solidFill>
                <a:latin typeface="Noto Sans CJK JP Regular"/>
                <a:cs typeface="Noto Sans CJK JP Regular"/>
              </a:rPr>
              <a:t>이야기. </a:t>
            </a:r>
            <a:r>
              <a:rPr dirty="0" sz="9200" spc="-869">
                <a:solidFill>
                  <a:srgbClr val="53585F"/>
                </a:solidFill>
                <a:latin typeface="Noto Sans CJK JP Regular"/>
                <a:cs typeface="Noto Sans CJK JP Regular"/>
              </a:rPr>
              <a:t>별거 </a:t>
            </a:r>
            <a:r>
              <a:rPr dirty="0" sz="9200" spc="-680">
                <a:solidFill>
                  <a:srgbClr val="53585F"/>
                </a:solidFill>
                <a:latin typeface="Noto Sans CJK JP Regular"/>
                <a:cs typeface="Noto Sans CJK JP Regular"/>
              </a:rPr>
              <a:t>없죠.  </a:t>
            </a:r>
            <a:r>
              <a:rPr dirty="0" sz="9200" spc="-940">
                <a:solidFill>
                  <a:srgbClr val="53585F"/>
                </a:solidFill>
                <a:latin typeface="Noto Sans CJK JP Regular"/>
                <a:cs typeface="Noto Sans CJK JP Regular"/>
              </a:rPr>
              <a:t>그분들도 </a:t>
            </a:r>
            <a:r>
              <a:rPr dirty="0" sz="9200" spc="-869">
                <a:solidFill>
                  <a:srgbClr val="53585F"/>
                </a:solidFill>
                <a:latin typeface="Noto Sans CJK JP Regular"/>
                <a:cs typeface="Noto Sans CJK JP Regular"/>
              </a:rPr>
              <a:t>금방 </a:t>
            </a:r>
            <a:r>
              <a:rPr dirty="0" sz="9200" spc="-940">
                <a:solidFill>
                  <a:srgbClr val="53585F"/>
                </a:solidFill>
                <a:latin typeface="Noto Sans CJK JP Regular"/>
                <a:cs typeface="Noto Sans CJK JP Regular"/>
              </a:rPr>
              <a:t>적응하실</a:t>
            </a:r>
            <a:r>
              <a:rPr dirty="0" sz="9200" spc="-515">
                <a:solidFill>
                  <a:srgbClr val="53585F"/>
                </a:solidFill>
                <a:latin typeface="Noto Sans CJK JP Regular"/>
                <a:cs typeface="Noto Sans CJK JP Regular"/>
              </a:rPr>
              <a:t> </a:t>
            </a:r>
            <a:r>
              <a:rPr dirty="0" sz="9200" spc="-760">
                <a:solidFill>
                  <a:srgbClr val="53585F"/>
                </a:solidFill>
                <a:latin typeface="Noto Sans CJK JP Regular"/>
                <a:cs typeface="Noto Sans CJK JP Regular"/>
              </a:rPr>
              <a:t>겁니다.</a:t>
            </a:r>
            <a:endParaRPr sz="9200">
              <a:latin typeface="Noto Sans CJK JP Regular"/>
              <a:cs typeface="Noto Sans CJK JP Regular"/>
            </a:endParaRPr>
          </a:p>
          <a:p>
            <a:pPr marL="85725" marR="27305" indent="2868930">
              <a:lnSpc>
                <a:spcPts val="10720"/>
              </a:lnSpc>
              <a:spcBef>
                <a:spcPts val="5850"/>
              </a:spcBef>
            </a:pPr>
            <a:r>
              <a:rPr dirty="0" sz="9200" spc="-730">
                <a:solidFill>
                  <a:srgbClr val="43A5B6"/>
                </a:solidFill>
                <a:latin typeface="Noto Sans CJK JP Regular"/>
                <a:cs typeface="Noto Sans CJK JP Regular"/>
              </a:rPr>
              <a:t>이 </a:t>
            </a:r>
            <a:r>
              <a:rPr dirty="0" sz="9200" spc="-915">
                <a:solidFill>
                  <a:srgbClr val="43A5B6"/>
                </a:solidFill>
                <a:latin typeface="Noto Sans CJK JP Regular"/>
                <a:cs typeface="Noto Sans CJK JP Regular"/>
              </a:rPr>
              <a:t>시간을 </a:t>
            </a:r>
            <a:r>
              <a:rPr dirty="0" sz="9200" spc="-740">
                <a:solidFill>
                  <a:srgbClr val="43A5B6"/>
                </a:solidFill>
                <a:latin typeface="Noto Sans CJK JP Regular"/>
                <a:cs typeface="Noto Sans CJK JP Regular"/>
              </a:rPr>
              <a:t>통해, </a:t>
            </a:r>
            <a:r>
              <a:rPr dirty="0" sz="9200" spc="-1010">
                <a:solidFill>
                  <a:srgbClr val="43A5B6"/>
                </a:solidFill>
                <a:latin typeface="Noto Sans CJK JP Regular"/>
                <a:cs typeface="Noto Sans CJK JP Regular"/>
              </a:rPr>
              <a:t>딥러닝도  </a:t>
            </a:r>
            <a:r>
              <a:rPr dirty="0" sz="9200" spc="-940">
                <a:solidFill>
                  <a:srgbClr val="43A5B6"/>
                </a:solidFill>
                <a:latin typeface="Noto Sans CJK JP Regular"/>
                <a:cs typeface="Noto Sans CJK JP Regular"/>
              </a:rPr>
              <a:t>편안하게 </a:t>
            </a:r>
            <a:r>
              <a:rPr dirty="0" sz="9200" spc="-915">
                <a:solidFill>
                  <a:srgbClr val="43A5B6"/>
                </a:solidFill>
                <a:latin typeface="Noto Sans CJK JP Regular"/>
                <a:cs typeface="Noto Sans CJK JP Regular"/>
              </a:rPr>
              <a:t>느끼게 </a:t>
            </a:r>
            <a:r>
              <a:rPr dirty="0" sz="9200" spc="-940">
                <a:solidFill>
                  <a:srgbClr val="43A5B6"/>
                </a:solidFill>
                <a:latin typeface="Noto Sans CJK JP Regular"/>
                <a:cs typeface="Noto Sans CJK JP Regular"/>
              </a:rPr>
              <a:t>되셨으면</a:t>
            </a:r>
            <a:r>
              <a:rPr dirty="0" sz="9200" spc="-495">
                <a:solidFill>
                  <a:srgbClr val="43A5B6"/>
                </a:solidFill>
                <a:latin typeface="Noto Sans CJK JP Regular"/>
                <a:cs typeface="Noto Sans CJK JP Regular"/>
              </a:rPr>
              <a:t> </a:t>
            </a:r>
            <a:r>
              <a:rPr dirty="0" sz="9200" spc="-844">
                <a:solidFill>
                  <a:srgbClr val="43A5B6"/>
                </a:solidFill>
                <a:latin typeface="Noto Sans CJK JP Regular"/>
                <a:cs typeface="Noto Sans CJK JP Regular"/>
              </a:rPr>
              <a:t>좋겠습니다.</a:t>
            </a:r>
            <a:endParaRPr sz="9200">
              <a:latin typeface="Noto Sans CJK JP Regular"/>
              <a:cs typeface="Noto Sans CJK JP Regular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6660" y="2589638"/>
            <a:ext cx="13456134" cy="37535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35068" y="2795726"/>
            <a:ext cx="13015310" cy="33087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35068" y="2795731"/>
            <a:ext cx="13015594" cy="3308985"/>
          </a:xfrm>
          <a:custGeom>
            <a:avLst/>
            <a:gdLst/>
            <a:ahLst/>
            <a:cxnLst/>
            <a:rect l="l" t="t" r="r" b="b"/>
            <a:pathLst>
              <a:path w="13015594" h="3308985">
                <a:moveTo>
                  <a:pt x="0" y="0"/>
                </a:moveTo>
                <a:lnTo>
                  <a:pt x="13015272" y="0"/>
                </a:lnTo>
                <a:lnTo>
                  <a:pt x="13015272" y="3308794"/>
                </a:lnTo>
                <a:lnTo>
                  <a:pt x="0" y="3308794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F3F7F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06135" y="1610287"/>
            <a:ext cx="3255645" cy="854710"/>
          </a:xfrm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5450" spc="-380">
                <a:solidFill>
                  <a:srgbClr val="A6AAA9"/>
                </a:solidFill>
              </a:rPr>
              <a:t>Conv블럭은</a:t>
            </a:r>
            <a:endParaRPr sz="5450"/>
          </a:p>
        </p:txBody>
      </p:sp>
      <p:sp>
        <p:nvSpPr>
          <p:cNvPr id="6" name="object 6"/>
          <p:cNvSpPr txBox="1"/>
          <p:nvPr/>
        </p:nvSpPr>
        <p:spPr>
          <a:xfrm>
            <a:off x="13683217" y="4385071"/>
            <a:ext cx="6127750" cy="1868805"/>
          </a:xfrm>
          <a:prstGeom prst="rect">
            <a:avLst/>
          </a:prstGeom>
        </p:spPr>
        <p:txBody>
          <a:bodyPr wrap="square" lIns="0" tIns="50165" rIns="0" bIns="0" rtlCol="0" vert="horz">
            <a:spAutoFit/>
          </a:bodyPr>
          <a:lstStyle/>
          <a:p>
            <a:pPr marL="12700" marR="7620">
              <a:lnSpc>
                <a:spcPts val="4780"/>
              </a:lnSpc>
              <a:spcBef>
                <a:spcPts val="395"/>
              </a:spcBef>
            </a:pPr>
            <a:r>
              <a:rPr dirty="0" sz="4100" spc="45">
                <a:latin typeface="Noto Sans CJK JP Regular"/>
                <a:cs typeface="Noto Sans CJK JP Regular"/>
              </a:rPr>
              <a:t>2) </a:t>
            </a:r>
            <a:r>
              <a:rPr dirty="0" sz="4100" spc="120">
                <a:latin typeface="Noto Sans CJK JP Regular"/>
                <a:cs typeface="Noto Sans CJK JP Regular"/>
              </a:rPr>
              <a:t>3x3 </a:t>
            </a:r>
            <a:r>
              <a:rPr dirty="0" sz="4100" spc="-405">
                <a:latin typeface="Noto Sans CJK JP Regular"/>
                <a:cs typeface="Noto Sans CJK JP Regular"/>
              </a:rPr>
              <a:t>사이즈 </a:t>
            </a:r>
            <a:r>
              <a:rPr dirty="0" sz="4100" spc="-400">
                <a:latin typeface="Noto Sans CJK JP Regular"/>
                <a:cs typeface="Noto Sans CJK JP Regular"/>
              </a:rPr>
              <a:t>패턴으로,  </a:t>
            </a:r>
            <a:r>
              <a:rPr dirty="0" sz="4100" spc="-185">
                <a:latin typeface="Noto Sans CJK JP Regular"/>
                <a:cs typeface="Noto Sans CJK JP Regular"/>
              </a:rPr>
              <a:t>filter갯수만큼 </a:t>
            </a:r>
            <a:r>
              <a:rPr dirty="0" sz="4100" spc="-405">
                <a:latin typeface="Noto Sans CJK JP Regular"/>
                <a:cs typeface="Noto Sans CJK JP Regular"/>
              </a:rPr>
              <a:t>패턴을</a:t>
            </a:r>
            <a:r>
              <a:rPr dirty="0" sz="4100" spc="-560">
                <a:latin typeface="Noto Sans CJK JP Regular"/>
                <a:cs typeface="Noto Sans CJK JP Regular"/>
              </a:rPr>
              <a:t> </a:t>
            </a:r>
            <a:r>
              <a:rPr dirty="0" sz="4100" spc="-360">
                <a:latin typeface="Noto Sans CJK JP Regular"/>
                <a:cs typeface="Noto Sans CJK JP Regular"/>
              </a:rPr>
              <a:t>찾겠구나.  </a:t>
            </a:r>
            <a:r>
              <a:rPr dirty="0" sz="4100" spc="-114">
                <a:latin typeface="Noto Sans CJK JP Regular"/>
                <a:cs typeface="Noto Sans CJK JP Regular"/>
              </a:rPr>
              <a:t>activation은 </a:t>
            </a:r>
            <a:r>
              <a:rPr dirty="0" sz="4100" spc="-180">
                <a:latin typeface="Noto Sans CJK JP Regular"/>
                <a:cs typeface="Noto Sans CJK JP Regular"/>
              </a:rPr>
              <a:t>ReLU를</a:t>
            </a:r>
            <a:r>
              <a:rPr dirty="0" sz="4100" spc="-595">
                <a:latin typeface="Noto Sans CJK JP Regular"/>
                <a:cs typeface="Noto Sans CJK JP Regular"/>
              </a:rPr>
              <a:t> </a:t>
            </a:r>
            <a:r>
              <a:rPr dirty="0" sz="4100" spc="-245">
                <a:latin typeface="Noto Sans CJK JP Regular"/>
                <a:cs typeface="Noto Sans CJK JP Regular"/>
              </a:rPr>
              <a:t>쓰네?</a:t>
            </a:r>
            <a:endParaRPr sz="4100">
              <a:latin typeface="Noto Sans CJK JP Regular"/>
              <a:cs typeface="Noto Sans CJK JP Regular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285507" y="3222803"/>
            <a:ext cx="11196955" cy="125095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558800" indent="-546100">
              <a:lnSpc>
                <a:spcPts val="4810"/>
              </a:lnSpc>
              <a:spcBef>
                <a:spcPts val="120"/>
              </a:spcBef>
              <a:buAutoNum type="arabicParenR" startAt="3"/>
              <a:tabLst>
                <a:tab pos="559435" algn="l"/>
              </a:tabLst>
            </a:pPr>
            <a:r>
              <a:rPr dirty="0" sz="4100" spc="-380">
                <a:latin typeface="Noto Sans CJK JP Regular"/>
                <a:cs typeface="Noto Sans CJK JP Regular"/>
              </a:rPr>
              <a:t>그런 </a:t>
            </a:r>
            <a:r>
              <a:rPr dirty="0" sz="4100" spc="-170">
                <a:latin typeface="Noto Sans CJK JP Regular"/>
                <a:cs typeface="Noto Sans CJK JP Regular"/>
              </a:rPr>
              <a:t>Conv를 </a:t>
            </a:r>
            <a:r>
              <a:rPr dirty="0" sz="4100" spc="-114">
                <a:latin typeface="Noto Sans CJK JP Regular"/>
                <a:cs typeface="Noto Sans CJK JP Regular"/>
              </a:rPr>
              <a:t>layes </a:t>
            </a:r>
            <a:r>
              <a:rPr dirty="0" sz="4100" spc="-405">
                <a:latin typeface="Noto Sans CJK JP Regular"/>
                <a:cs typeface="Noto Sans CJK JP Regular"/>
              </a:rPr>
              <a:t>수만큼 겹겹히</a:t>
            </a:r>
            <a:r>
              <a:rPr dirty="0" sz="4100" spc="-660">
                <a:latin typeface="Noto Sans CJK JP Regular"/>
                <a:cs typeface="Noto Sans CJK JP Regular"/>
              </a:rPr>
              <a:t> </a:t>
            </a:r>
            <a:r>
              <a:rPr dirty="0" sz="4100" spc="-360">
                <a:latin typeface="Noto Sans CJK JP Regular"/>
                <a:cs typeface="Noto Sans CJK JP Regular"/>
              </a:rPr>
              <a:t>쌓는구나.</a:t>
            </a:r>
            <a:endParaRPr sz="4100">
              <a:latin typeface="Noto Sans CJK JP Regular"/>
              <a:cs typeface="Noto Sans CJK JP Regular"/>
            </a:endParaRPr>
          </a:p>
          <a:p>
            <a:pPr lvl="1" marL="4145279" indent="-509905">
              <a:lnSpc>
                <a:spcPts val="4810"/>
              </a:lnSpc>
              <a:buAutoNum type="arabicParenR"/>
              <a:tabLst>
                <a:tab pos="4145915" algn="l"/>
              </a:tabLst>
            </a:pPr>
            <a:r>
              <a:rPr dirty="0" sz="4100" spc="-405">
                <a:latin typeface="Noto Sans CJK JP Regular"/>
                <a:cs typeface="Noto Sans CJK JP Regular"/>
              </a:rPr>
              <a:t>사이즈 </a:t>
            </a:r>
            <a:r>
              <a:rPr dirty="0" sz="4100" spc="-420">
                <a:latin typeface="Noto Sans CJK JP Regular"/>
                <a:cs typeface="Noto Sans CJK JP Regular"/>
              </a:rPr>
              <a:t>안줄어들게 </a:t>
            </a:r>
            <a:r>
              <a:rPr dirty="0" sz="4100" spc="-415">
                <a:latin typeface="Noto Sans CJK JP Regular"/>
                <a:cs typeface="Noto Sans CJK JP Regular"/>
              </a:rPr>
              <a:t>가장자리</a:t>
            </a:r>
            <a:r>
              <a:rPr dirty="0" sz="4100" spc="-254">
                <a:latin typeface="Noto Sans CJK JP Regular"/>
                <a:cs typeface="Noto Sans CJK JP Regular"/>
              </a:rPr>
              <a:t> </a:t>
            </a:r>
            <a:r>
              <a:rPr dirty="0" sz="4100" spc="-445">
                <a:latin typeface="Noto Sans CJK JP Regular"/>
                <a:cs typeface="Noto Sans CJK JP Regular"/>
              </a:rPr>
              <a:t>채워주고</a:t>
            </a:r>
            <a:endParaRPr sz="4100">
              <a:latin typeface="Noto Sans CJK JP Regular"/>
              <a:cs typeface="Noto Sans CJK JP Regular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484636" y="5861466"/>
            <a:ext cx="8286750" cy="65405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4100" spc="110">
                <a:latin typeface="Noto Sans CJK JP Regular"/>
                <a:cs typeface="Noto Sans CJK JP Regular"/>
              </a:rPr>
              <a:t>4) </a:t>
            </a:r>
            <a:r>
              <a:rPr dirty="0" sz="4100" spc="-305">
                <a:latin typeface="Noto Sans CJK JP Regular"/>
                <a:cs typeface="Noto Sans CJK JP Regular"/>
              </a:rPr>
              <a:t>그렇지.</a:t>
            </a:r>
            <a:r>
              <a:rPr dirty="0" sz="4100" spc="-660">
                <a:latin typeface="Noto Sans CJK JP Regular"/>
                <a:cs typeface="Noto Sans CJK JP Regular"/>
              </a:rPr>
              <a:t> </a:t>
            </a:r>
            <a:r>
              <a:rPr dirty="0" sz="4100" spc="-405">
                <a:latin typeface="Noto Sans CJK JP Regular"/>
                <a:cs typeface="Noto Sans CJK JP Regular"/>
              </a:rPr>
              <a:t>충분히 했으면 사이즈 </a:t>
            </a:r>
            <a:r>
              <a:rPr dirty="0" sz="4100" spc="-445">
                <a:latin typeface="Noto Sans CJK JP Regular"/>
                <a:cs typeface="Noto Sans CJK JP Regular"/>
              </a:rPr>
              <a:t>줄여줘야지</a:t>
            </a:r>
            <a:endParaRPr sz="4100">
              <a:latin typeface="Noto Sans CJK JP Regular"/>
              <a:cs typeface="Noto Sans CJK JP Regular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367488" y="876023"/>
            <a:ext cx="15991973" cy="95926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575837" y="1078501"/>
            <a:ext cx="15549264" cy="915155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576905" y="1077778"/>
            <a:ext cx="15552419" cy="9152890"/>
          </a:xfrm>
          <a:custGeom>
            <a:avLst/>
            <a:gdLst/>
            <a:ahLst/>
            <a:cxnLst/>
            <a:rect l="l" t="t" r="r" b="b"/>
            <a:pathLst>
              <a:path w="15552419" h="9152890">
                <a:moveTo>
                  <a:pt x="0" y="0"/>
                </a:moveTo>
                <a:lnTo>
                  <a:pt x="0" y="9152862"/>
                </a:lnTo>
                <a:lnTo>
                  <a:pt x="15552196" y="9152862"/>
                </a:lnTo>
                <a:lnTo>
                  <a:pt x="15552196" y="0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F3F7F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9808990" y="3275157"/>
            <a:ext cx="5948045" cy="2475865"/>
          </a:xfrm>
          <a:prstGeom prst="rect">
            <a:avLst/>
          </a:prstGeom>
        </p:spPr>
        <p:txBody>
          <a:bodyPr wrap="square" lIns="0" tIns="50165" rIns="0" bIns="0" rtlCol="0" vert="horz">
            <a:spAutoFit/>
          </a:bodyPr>
          <a:lstStyle/>
          <a:p>
            <a:pPr marL="12700" marR="7620">
              <a:lnSpc>
                <a:spcPts val="4780"/>
              </a:lnSpc>
              <a:spcBef>
                <a:spcPts val="395"/>
              </a:spcBef>
            </a:pPr>
            <a:r>
              <a:rPr dirty="0" sz="4100" spc="-114">
                <a:latin typeface="Noto Sans CJK JP Regular"/>
                <a:cs typeface="Noto Sans CJK JP Regular"/>
              </a:rPr>
              <a:t>Conv+MaxPooling</a:t>
            </a:r>
            <a:r>
              <a:rPr dirty="0" sz="4100" spc="-395">
                <a:latin typeface="Noto Sans CJK JP Regular"/>
                <a:cs typeface="Noto Sans CJK JP Regular"/>
              </a:rPr>
              <a:t> </a:t>
            </a:r>
            <a:r>
              <a:rPr dirty="0" sz="4100" spc="-445">
                <a:latin typeface="Noto Sans CJK JP Regular"/>
                <a:cs typeface="Noto Sans CJK JP Regular"/>
              </a:rPr>
              <a:t>덩어리를  </a:t>
            </a:r>
            <a:r>
              <a:rPr dirty="0" sz="4100" spc="-380">
                <a:latin typeface="Noto Sans CJK JP Regular"/>
                <a:cs typeface="Noto Sans CJK JP Regular"/>
              </a:rPr>
              <a:t>필터 갯수 </a:t>
            </a:r>
            <a:r>
              <a:rPr dirty="0" sz="4100" spc="-445">
                <a:latin typeface="Noto Sans CJK JP Regular"/>
                <a:cs typeface="Noto Sans CJK JP Regular"/>
              </a:rPr>
              <a:t>늘리면서  </a:t>
            </a:r>
            <a:r>
              <a:rPr dirty="0" sz="4100" spc="-425">
                <a:latin typeface="Noto Sans CJK JP Regular"/>
                <a:cs typeface="Noto Sans CJK JP Regular"/>
              </a:rPr>
              <a:t>그림사이즈는 </a:t>
            </a:r>
            <a:r>
              <a:rPr dirty="0" sz="4100" spc="-380">
                <a:latin typeface="Noto Sans CJK JP Regular"/>
                <a:cs typeface="Noto Sans CJK JP Regular"/>
              </a:rPr>
              <a:t>점점 </a:t>
            </a:r>
            <a:r>
              <a:rPr dirty="0" sz="4100" spc="-445">
                <a:latin typeface="Noto Sans CJK JP Regular"/>
                <a:cs typeface="Noto Sans CJK JP Regular"/>
              </a:rPr>
              <a:t>줄어들게  </a:t>
            </a:r>
            <a:r>
              <a:rPr dirty="0" sz="4100" spc="-380">
                <a:latin typeface="Noto Sans CJK JP Regular"/>
                <a:cs typeface="Noto Sans CJK JP Regular"/>
              </a:rPr>
              <a:t>쌓아 </a:t>
            </a:r>
            <a:r>
              <a:rPr dirty="0" sz="4100" spc="-405">
                <a:latin typeface="Noto Sans CJK JP Regular"/>
                <a:cs typeface="Noto Sans CJK JP Regular"/>
              </a:rPr>
              <a:t>올리는</a:t>
            </a:r>
            <a:r>
              <a:rPr dirty="0" sz="4100" spc="-315">
                <a:latin typeface="Noto Sans CJK JP Regular"/>
                <a:cs typeface="Noto Sans CJK JP Regular"/>
              </a:rPr>
              <a:t> </a:t>
            </a:r>
            <a:r>
              <a:rPr dirty="0" sz="4100" spc="-300">
                <a:latin typeface="Noto Sans CJK JP Regular"/>
                <a:cs typeface="Noto Sans CJK JP Regular"/>
              </a:rPr>
              <a:t>구만.</a:t>
            </a:r>
            <a:endParaRPr sz="4100">
              <a:latin typeface="Noto Sans CJK JP Regular"/>
              <a:cs typeface="Noto Sans CJK JP Regular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364008" y="6029000"/>
            <a:ext cx="6060440" cy="65405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4100" spc="-380">
                <a:latin typeface="Noto Sans CJK JP Regular"/>
                <a:cs typeface="Noto Sans CJK JP Regular"/>
              </a:rPr>
              <a:t>이걸 </a:t>
            </a:r>
            <a:r>
              <a:rPr dirty="0" sz="4100" spc="-165">
                <a:latin typeface="Noto Sans CJK JP Regular"/>
                <a:cs typeface="Noto Sans CJK JP Regular"/>
              </a:rPr>
              <a:t>FC에 </a:t>
            </a:r>
            <a:r>
              <a:rPr dirty="0" sz="4100" spc="-415">
                <a:latin typeface="Noto Sans CJK JP Regular"/>
                <a:cs typeface="Noto Sans CJK JP Regular"/>
              </a:rPr>
              <a:t>먹이려고 </a:t>
            </a:r>
            <a:r>
              <a:rPr dirty="0" sz="4100" spc="-380">
                <a:latin typeface="Noto Sans CJK JP Regular"/>
                <a:cs typeface="Noto Sans CJK JP Regular"/>
              </a:rPr>
              <a:t>좌악</a:t>
            </a:r>
            <a:r>
              <a:rPr dirty="0" sz="4100" spc="-480">
                <a:latin typeface="Noto Sans CJK JP Regular"/>
                <a:cs typeface="Noto Sans CJK JP Regular"/>
              </a:rPr>
              <a:t> </a:t>
            </a:r>
            <a:r>
              <a:rPr dirty="0" sz="4100" spc="-445">
                <a:latin typeface="Noto Sans CJK JP Regular"/>
                <a:cs typeface="Noto Sans CJK JP Regular"/>
              </a:rPr>
              <a:t>펴주고</a:t>
            </a:r>
            <a:endParaRPr sz="4100">
              <a:latin typeface="Noto Sans CJK JP Regular"/>
              <a:cs typeface="Noto Sans CJK JP Regular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86894" y="3431120"/>
            <a:ext cx="12954160" cy="219115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691078" y="3633397"/>
            <a:ext cx="12523178" cy="174863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91078" y="3633400"/>
            <a:ext cx="12523470" cy="1748789"/>
          </a:xfrm>
          <a:custGeom>
            <a:avLst/>
            <a:gdLst/>
            <a:ahLst/>
            <a:cxnLst/>
            <a:rect l="l" t="t" r="r" b="b"/>
            <a:pathLst>
              <a:path w="12523469" h="1748789">
                <a:moveTo>
                  <a:pt x="0" y="0"/>
                </a:moveTo>
                <a:lnTo>
                  <a:pt x="12523177" y="0"/>
                </a:lnTo>
                <a:lnTo>
                  <a:pt x="12523177" y="1748634"/>
                </a:lnTo>
                <a:lnTo>
                  <a:pt x="0" y="1748634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F3F7F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798763" y="3536930"/>
            <a:ext cx="16951960" cy="256984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algn="r" marR="1724025">
              <a:lnSpc>
                <a:spcPts val="4850"/>
              </a:lnSpc>
              <a:spcBef>
                <a:spcPts val="120"/>
              </a:spcBef>
            </a:pPr>
            <a:r>
              <a:rPr dirty="0" sz="4100" spc="-114">
                <a:latin typeface="Noto Sans CJK JP Regular"/>
                <a:cs typeface="Noto Sans CJK JP Regular"/>
              </a:rPr>
              <a:t>1) </a:t>
            </a:r>
            <a:r>
              <a:rPr dirty="0" sz="4100" spc="-380">
                <a:latin typeface="Noto Sans CJK JP Regular"/>
                <a:cs typeface="Noto Sans CJK JP Regular"/>
              </a:rPr>
              <a:t>출력</a:t>
            </a:r>
            <a:r>
              <a:rPr dirty="0" sz="4100" spc="-640">
                <a:latin typeface="Noto Sans CJK JP Regular"/>
                <a:cs typeface="Noto Sans CJK JP Regular"/>
              </a:rPr>
              <a:t> </a:t>
            </a:r>
            <a:r>
              <a:rPr dirty="0" sz="4100" spc="-105">
                <a:latin typeface="Noto Sans CJK JP Regular"/>
                <a:cs typeface="Noto Sans CJK JP Regular"/>
              </a:rPr>
              <a:t>4096짜리,</a:t>
            </a:r>
            <a:endParaRPr sz="4100">
              <a:latin typeface="Noto Sans CJK JP Regular"/>
              <a:cs typeface="Noto Sans CJK JP Regular"/>
            </a:endParaRPr>
          </a:p>
          <a:p>
            <a:pPr algn="r" marR="7620">
              <a:lnSpc>
                <a:spcPts val="4850"/>
              </a:lnSpc>
            </a:pPr>
            <a:r>
              <a:rPr dirty="0" sz="4100" spc="-95">
                <a:latin typeface="Noto Sans CJK JP Regular"/>
                <a:cs typeface="Noto Sans CJK JP Regular"/>
              </a:rPr>
              <a:t>Ful </a:t>
            </a:r>
            <a:r>
              <a:rPr dirty="0" sz="4100" spc="70">
                <a:latin typeface="Noto Sans CJK JP Regular"/>
                <a:cs typeface="Noto Sans CJK JP Regular"/>
              </a:rPr>
              <a:t>y </a:t>
            </a:r>
            <a:r>
              <a:rPr dirty="0" sz="4100" spc="-125">
                <a:latin typeface="Noto Sans CJK JP Regular"/>
                <a:cs typeface="Noto Sans CJK JP Regular"/>
              </a:rPr>
              <a:t>Connected</a:t>
            </a:r>
            <a:r>
              <a:rPr dirty="0" sz="4100" spc="-745">
                <a:latin typeface="Noto Sans CJK JP Regular"/>
                <a:cs typeface="Noto Sans CJK JP Regular"/>
              </a:rPr>
              <a:t> </a:t>
            </a:r>
            <a:r>
              <a:rPr dirty="0" sz="4100" spc="-285">
                <a:latin typeface="Noto Sans CJK JP Regular"/>
                <a:cs typeface="Noto Sans CJK JP Regular"/>
              </a:rPr>
              <a:t>NN이군</a:t>
            </a:r>
            <a:endParaRPr sz="4100">
              <a:latin typeface="Noto Sans CJK JP Regular"/>
              <a:cs typeface="Noto Sans CJK JP Regular"/>
            </a:endParaRPr>
          </a:p>
          <a:p>
            <a:pPr algn="r" marL="12153900" marR="2737485" indent="-550545">
              <a:lnSpc>
                <a:spcPct val="100000"/>
              </a:lnSpc>
              <a:spcBef>
                <a:spcPts val="110"/>
              </a:spcBef>
              <a:buAutoNum type="arabicParenR" startAt="2"/>
              <a:tabLst>
                <a:tab pos="12154535" algn="l"/>
              </a:tabLst>
            </a:pPr>
            <a:r>
              <a:rPr dirty="0" sz="4100" spc="-155">
                <a:latin typeface="Noto Sans CJK JP Regular"/>
                <a:cs typeface="Noto Sans CJK JP Regular"/>
              </a:rPr>
              <a:t>Re</a:t>
            </a:r>
            <a:r>
              <a:rPr dirty="0" sz="4100" spc="-60">
                <a:latin typeface="Noto Sans CJK JP Regular"/>
                <a:cs typeface="Noto Sans CJK JP Regular"/>
              </a:rPr>
              <a:t>L</a:t>
            </a:r>
            <a:r>
              <a:rPr dirty="0" sz="4100" spc="-204">
                <a:latin typeface="Noto Sans CJK JP Regular"/>
                <a:cs typeface="Noto Sans CJK JP Regular"/>
              </a:rPr>
              <a:t>U</a:t>
            </a:r>
            <a:r>
              <a:rPr dirty="0" sz="4100" spc="-445">
                <a:latin typeface="Noto Sans CJK JP Regular"/>
                <a:cs typeface="Noto Sans CJK JP Regular"/>
              </a:rPr>
              <a:t>썼고</a:t>
            </a:r>
            <a:endParaRPr sz="4100">
              <a:latin typeface="Noto Sans CJK JP Regular"/>
              <a:cs typeface="Noto Sans CJK JP Regular"/>
            </a:endParaRPr>
          </a:p>
          <a:p>
            <a:pPr marL="558800" indent="-546100">
              <a:lnSpc>
                <a:spcPct val="100000"/>
              </a:lnSpc>
              <a:spcBef>
                <a:spcPts val="355"/>
              </a:spcBef>
              <a:buAutoNum type="arabicParenR" startAt="2"/>
              <a:tabLst>
                <a:tab pos="559435" algn="l"/>
              </a:tabLst>
            </a:pPr>
            <a:r>
              <a:rPr dirty="0" sz="4100" spc="-305">
                <a:latin typeface="Noto Sans CJK JP Regular"/>
                <a:cs typeface="Noto Sans CJK JP Regular"/>
              </a:rPr>
              <a:t>그렇지. </a:t>
            </a:r>
            <a:r>
              <a:rPr dirty="0" sz="4100" spc="-415">
                <a:latin typeface="Noto Sans CJK JP Regular"/>
                <a:cs typeface="Noto Sans CJK JP Regular"/>
              </a:rPr>
              <a:t>오버피팅 </a:t>
            </a:r>
            <a:r>
              <a:rPr dirty="0" sz="4100" spc="-405">
                <a:latin typeface="Noto Sans CJK JP Regular"/>
                <a:cs typeface="Noto Sans CJK JP Regular"/>
              </a:rPr>
              <a:t>방지로</a:t>
            </a:r>
            <a:r>
              <a:rPr dirty="0" sz="4100" spc="-320">
                <a:latin typeface="Noto Sans CJK JP Regular"/>
                <a:cs typeface="Noto Sans CJK JP Regular"/>
              </a:rPr>
              <a:t> </a:t>
            </a:r>
            <a:r>
              <a:rPr dirty="0" sz="4100" spc="-254">
                <a:latin typeface="Noto Sans CJK JP Regular"/>
                <a:cs typeface="Noto Sans CJK JP Regular"/>
              </a:rPr>
              <a:t>DropOut들어가야지</a:t>
            </a:r>
            <a:endParaRPr sz="4100">
              <a:latin typeface="Noto Sans CJK JP Regular"/>
              <a:cs typeface="Noto Sans CJK JP Regular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793558" y="2563137"/>
            <a:ext cx="2499995" cy="854710"/>
          </a:xfrm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5450" spc="-425">
                <a:solidFill>
                  <a:srgbClr val="A6AAA9"/>
                </a:solidFill>
              </a:rPr>
              <a:t>FC블럭은</a:t>
            </a:r>
            <a:endParaRPr sz="5450"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59671" y="725047"/>
            <a:ext cx="15991973" cy="95926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371685" y="931908"/>
            <a:ext cx="15549264" cy="915155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369089" y="926799"/>
            <a:ext cx="15552419" cy="9152890"/>
          </a:xfrm>
          <a:custGeom>
            <a:avLst/>
            <a:gdLst/>
            <a:ahLst/>
            <a:cxnLst/>
            <a:rect l="l" t="t" r="r" b="b"/>
            <a:pathLst>
              <a:path w="15552419" h="9152890">
                <a:moveTo>
                  <a:pt x="0" y="0"/>
                </a:moveTo>
                <a:lnTo>
                  <a:pt x="0" y="9152862"/>
                </a:lnTo>
                <a:lnTo>
                  <a:pt x="15552196" y="9152862"/>
                </a:lnTo>
                <a:lnTo>
                  <a:pt x="15552196" y="0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F3F7F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5997588" y="6604899"/>
            <a:ext cx="12147550" cy="289496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43815">
              <a:lnSpc>
                <a:spcPct val="100000"/>
              </a:lnSpc>
              <a:spcBef>
                <a:spcPts val="120"/>
              </a:spcBef>
            </a:pPr>
            <a:r>
              <a:rPr dirty="0" sz="4100" spc="-415">
                <a:latin typeface="Noto Sans CJK JP Regular"/>
                <a:cs typeface="Noto Sans CJK JP Regular"/>
              </a:rPr>
              <a:t>마지막엔 </a:t>
            </a:r>
            <a:r>
              <a:rPr dirty="0" sz="4100" spc="-25">
                <a:latin typeface="Noto Sans CJK JP Regular"/>
                <a:cs typeface="Noto Sans CJK JP Regular"/>
              </a:rPr>
              <a:t>1000개</a:t>
            </a:r>
            <a:r>
              <a:rPr dirty="0" sz="4100" spc="-280">
                <a:latin typeface="Noto Sans CJK JP Regular"/>
                <a:cs typeface="Noto Sans CJK JP Regular"/>
              </a:rPr>
              <a:t> </a:t>
            </a:r>
            <a:r>
              <a:rPr dirty="0" sz="4100" spc="-400">
                <a:latin typeface="Noto Sans CJK JP Regular"/>
                <a:cs typeface="Noto Sans CJK JP Regular"/>
              </a:rPr>
              <a:t>출력인데,</a:t>
            </a:r>
            <a:endParaRPr sz="4100">
              <a:latin typeface="Noto Sans CJK JP Regular"/>
              <a:cs typeface="Noto Sans CJK JP Regular"/>
            </a:endParaRPr>
          </a:p>
          <a:p>
            <a:pPr marL="12700">
              <a:lnSpc>
                <a:spcPct val="100000"/>
              </a:lnSpc>
              <a:spcBef>
                <a:spcPts val="3904"/>
              </a:spcBef>
            </a:pPr>
            <a:r>
              <a:rPr dirty="0" sz="4100" spc="-380">
                <a:latin typeface="Noto Sans CJK JP Regular"/>
                <a:cs typeface="Noto Sans CJK JP Regular"/>
              </a:rPr>
              <a:t>그중 하나 </a:t>
            </a:r>
            <a:r>
              <a:rPr dirty="0" sz="4100" spc="-200">
                <a:latin typeface="Noto Sans CJK JP Regular"/>
                <a:cs typeface="Noto Sans CJK JP Regular"/>
              </a:rPr>
              <a:t>고르는(Category)니까</a:t>
            </a:r>
            <a:r>
              <a:rPr dirty="0" sz="4100" spc="-285">
                <a:latin typeface="Noto Sans CJK JP Regular"/>
                <a:cs typeface="Noto Sans CJK JP Regular"/>
              </a:rPr>
              <a:t> </a:t>
            </a:r>
            <a:r>
              <a:rPr dirty="0" sz="4100" spc="-130">
                <a:latin typeface="Noto Sans CJK JP Regular"/>
                <a:cs typeface="Noto Sans CJK JP Regular"/>
              </a:rPr>
              <a:t>softmax구만</a:t>
            </a:r>
            <a:endParaRPr sz="4100">
              <a:latin typeface="Noto Sans CJK JP Regular"/>
              <a:cs typeface="Noto Sans CJK JP Regular"/>
            </a:endParaRPr>
          </a:p>
          <a:p>
            <a:pPr marL="4253230">
              <a:lnSpc>
                <a:spcPct val="100000"/>
              </a:lnSpc>
              <a:spcBef>
                <a:spcPts val="3900"/>
              </a:spcBef>
            </a:pPr>
            <a:r>
              <a:rPr dirty="0" sz="4100" spc="-305">
                <a:latin typeface="Noto Sans CJK JP Regular"/>
                <a:cs typeface="Noto Sans CJK JP Regular"/>
              </a:rPr>
              <a:t>그렇지. </a:t>
            </a:r>
            <a:r>
              <a:rPr dirty="0" sz="4100" spc="-420">
                <a:latin typeface="Noto Sans CJK JP Regular"/>
                <a:cs typeface="Noto Sans CJK JP Regular"/>
              </a:rPr>
              <a:t>길찾는법은 </a:t>
            </a:r>
            <a:r>
              <a:rPr dirty="0" sz="4100" spc="-380">
                <a:latin typeface="Noto Sans CJK JP Regular"/>
                <a:cs typeface="Noto Sans CJK JP Regular"/>
              </a:rPr>
              <a:t>믿고 쓰는</a:t>
            </a:r>
            <a:r>
              <a:rPr dirty="0" sz="4100" spc="-340">
                <a:latin typeface="Noto Sans CJK JP Regular"/>
                <a:cs typeface="Noto Sans CJK JP Regular"/>
              </a:rPr>
              <a:t> </a:t>
            </a:r>
            <a:r>
              <a:rPr dirty="0" sz="4100" spc="-245">
                <a:latin typeface="Noto Sans CJK JP Regular"/>
                <a:cs typeface="Noto Sans CJK JP Regular"/>
              </a:rPr>
              <a:t>Adam이지.</a:t>
            </a:r>
            <a:endParaRPr sz="4100">
              <a:latin typeface="Noto Sans CJK JP Regular"/>
              <a:cs typeface="Noto Sans CJK JP Regular"/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59648" y="185910"/>
            <a:ext cx="15991973" cy="95926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471129" y="387422"/>
            <a:ext cx="15549264" cy="915155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469066" y="387632"/>
            <a:ext cx="15552419" cy="9152890"/>
          </a:xfrm>
          <a:custGeom>
            <a:avLst/>
            <a:gdLst/>
            <a:ahLst/>
            <a:cxnLst/>
            <a:rect l="l" t="t" r="r" b="b"/>
            <a:pathLst>
              <a:path w="15552419" h="9152890">
                <a:moveTo>
                  <a:pt x="0" y="0"/>
                </a:moveTo>
                <a:lnTo>
                  <a:pt x="0" y="9152862"/>
                </a:lnTo>
                <a:lnTo>
                  <a:pt x="15552196" y="9152862"/>
                </a:lnTo>
                <a:lnTo>
                  <a:pt x="15552196" y="0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F3F7F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2007876" y="3882469"/>
            <a:ext cx="5336540" cy="1533525"/>
          </a:xfrm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pc="-150">
                <a:solidFill>
                  <a:srgbClr val="FF7F79"/>
                </a:solidFill>
              </a:rPr>
              <a:t>Clear!!!!!!</a:t>
            </a: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0" y="0"/>
                </a:moveTo>
                <a:lnTo>
                  <a:pt x="20104099" y="0"/>
                </a:lnTo>
                <a:lnTo>
                  <a:pt x="20104099" y="11308556"/>
                </a:lnTo>
                <a:lnTo>
                  <a:pt x="0" y="11308556"/>
                </a:lnTo>
                <a:lnTo>
                  <a:pt x="0" y="0"/>
                </a:lnTo>
                <a:close/>
              </a:path>
            </a:pathLst>
          </a:custGeom>
          <a:solidFill>
            <a:srgbClr val="44A5B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505456" y="2332778"/>
            <a:ext cx="9182100" cy="218694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4150" spc="-1845">
                <a:solidFill>
                  <a:srgbClr val="FFFFFF"/>
                </a:solidFill>
              </a:rPr>
              <a:t>축하드립니다</a:t>
            </a:r>
            <a:r>
              <a:rPr dirty="0" sz="14150" spc="475">
                <a:solidFill>
                  <a:srgbClr val="FFFFFF"/>
                </a:solidFill>
              </a:rPr>
              <a:t>!</a:t>
            </a:r>
            <a:endParaRPr sz="14150"/>
          </a:p>
        </p:txBody>
      </p:sp>
      <p:sp>
        <p:nvSpPr>
          <p:cNvPr id="4" name="object 4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55244" rIns="0" bIns="0" rtlCol="0" vert="horz">
            <a:spAutoFit/>
          </a:bodyPr>
          <a:lstStyle/>
          <a:p>
            <a:pPr algn="ctr" marL="40640" marR="24130">
              <a:lnSpc>
                <a:spcPts val="5940"/>
              </a:lnSpc>
              <a:spcBef>
                <a:spcPts val="434"/>
              </a:spcBef>
            </a:pPr>
            <a:r>
              <a:rPr dirty="0" spc="-620"/>
              <a:t>여러분은 </a:t>
            </a:r>
            <a:r>
              <a:rPr dirty="0" spc="-555"/>
              <a:t>지금 실제 </a:t>
            </a:r>
            <a:r>
              <a:rPr dirty="0" spc="-620"/>
              <a:t>돌아가는</a:t>
            </a:r>
            <a:r>
              <a:rPr dirty="0" spc="-875"/>
              <a:t> </a:t>
            </a:r>
            <a:r>
              <a:rPr dirty="0" spc="-685"/>
              <a:t>코드를  </a:t>
            </a:r>
            <a:r>
              <a:rPr dirty="0" spc="-430"/>
              <a:t>왜 </a:t>
            </a:r>
            <a:r>
              <a:rPr dirty="0" spc="-620"/>
              <a:t>그런지를</a:t>
            </a:r>
            <a:r>
              <a:rPr dirty="0" spc="-844"/>
              <a:t> </a:t>
            </a:r>
            <a:r>
              <a:rPr dirty="0" spc="-685"/>
              <a:t>알면서</a:t>
            </a:r>
          </a:p>
          <a:p>
            <a:pPr algn="ctr" marL="27940" marR="15240">
              <a:lnSpc>
                <a:spcPts val="5765"/>
              </a:lnSpc>
            </a:pPr>
            <a:r>
              <a:rPr dirty="0" spc="-555"/>
              <a:t>읽어 </a:t>
            </a:r>
            <a:r>
              <a:rPr dirty="0" spc="-175"/>
              <a:t>낼수</a:t>
            </a:r>
            <a:r>
              <a:rPr dirty="0" spc="-810"/>
              <a:t> </a:t>
            </a:r>
            <a:r>
              <a:rPr dirty="0" spc="-555"/>
              <a:t>있게 </a:t>
            </a:r>
            <a:r>
              <a:rPr dirty="0" spc="-565"/>
              <a:t>되었어요!</a:t>
            </a:r>
          </a:p>
          <a:p>
            <a:pPr marL="27940">
              <a:lnSpc>
                <a:spcPct val="100000"/>
              </a:lnSpc>
            </a:pPr>
            <a:endParaRPr sz="5800">
              <a:latin typeface="Times New Roman"/>
              <a:cs typeface="Times New Roman"/>
            </a:endParaRPr>
          </a:p>
          <a:p>
            <a:pPr marL="27940">
              <a:lnSpc>
                <a:spcPct val="100000"/>
              </a:lnSpc>
              <a:spcBef>
                <a:spcPts val="10"/>
              </a:spcBef>
            </a:pPr>
            <a:endParaRPr sz="5250">
              <a:latin typeface="Times New Roman"/>
              <a:cs typeface="Times New Roman"/>
            </a:endParaRPr>
          </a:p>
          <a:p>
            <a:pPr algn="ctr" marL="27940" marR="19685">
              <a:lnSpc>
                <a:spcPct val="100000"/>
              </a:lnSpc>
              <a:spcBef>
                <a:spcPts val="5"/>
              </a:spcBef>
            </a:pPr>
            <a:r>
              <a:rPr dirty="0" sz="6050" spc="-680"/>
              <a:t>인스톨</a:t>
            </a:r>
            <a:r>
              <a:rPr dirty="0" sz="6050" spc="-755"/>
              <a:t> </a:t>
            </a:r>
            <a:r>
              <a:rPr dirty="0" sz="6050" spc="-555"/>
              <a:t>완료!</a:t>
            </a:r>
            <a:endParaRPr sz="6050"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207127" y="2123360"/>
            <a:ext cx="16313150" cy="433959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600" spc="-760">
                <a:latin typeface="Noto Sans CJK JP Regular"/>
                <a:cs typeface="Noto Sans CJK JP Regular"/>
              </a:rPr>
              <a:t>부분부분만 </a:t>
            </a:r>
            <a:r>
              <a:rPr dirty="0" sz="6600" spc="-745">
                <a:latin typeface="Noto Sans CJK JP Regular"/>
                <a:cs typeface="Noto Sans CJK JP Regular"/>
              </a:rPr>
              <a:t>공부하면 </a:t>
            </a:r>
            <a:r>
              <a:rPr dirty="0" sz="6600" spc="-725">
                <a:latin typeface="Noto Sans CJK JP Regular"/>
                <a:cs typeface="Noto Sans CJK JP Regular"/>
              </a:rPr>
              <a:t>어렵게 </a:t>
            </a:r>
            <a:r>
              <a:rPr dirty="0" sz="6600" spc="-745">
                <a:latin typeface="Noto Sans CJK JP Regular"/>
                <a:cs typeface="Noto Sans CJK JP Regular"/>
              </a:rPr>
              <a:t>느껴지던</a:t>
            </a:r>
            <a:r>
              <a:rPr dirty="0" sz="6600" spc="-540">
                <a:latin typeface="Noto Sans CJK JP Regular"/>
                <a:cs typeface="Noto Sans CJK JP Regular"/>
              </a:rPr>
              <a:t> </a:t>
            </a:r>
            <a:r>
              <a:rPr dirty="0" sz="6600" spc="-810">
                <a:latin typeface="Noto Sans CJK JP Regular"/>
                <a:cs typeface="Noto Sans CJK JP Regular"/>
              </a:rPr>
              <a:t>딥러닝</a:t>
            </a:r>
            <a:endParaRPr sz="6600">
              <a:latin typeface="Noto Sans CJK JP Regular"/>
              <a:cs typeface="Noto Sans CJK JP Regular"/>
            </a:endParaRPr>
          </a:p>
          <a:p>
            <a:pPr marL="12700" marR="25400">
              <a:lnSpc>
                <a:spcPts val="13030"/>
              </a:lnSpc>
              <a:spcBef>
                <a:spcPts val="1280"/>
              </a:spcBef>
            </a:pPr>
            <a:r>
              <a:rPr dirty="0" sz="6600" spc="-545">
                <a:latin typeface="Noto Sans CJK JP Regular"/>
                <a:cs typeface="Noto Sans CJK JP Regular"/>
              </a:rPr>
              <a:t>왜 </a:t>
            </a:r>
            <a:r>
              <a:rPr dirty="0" sz="6600" spc="-725">
                <a:latin typeface="Noto Sans CJK JP Regular"/>
                <a:cs typeface="Noto Sans CJK JP Regular"/>
              </a:rPr>
              <a:t>그렇게 </a:t>
            </a:r>
            <a:r>
              <a:rPr dirty="0" sz="6600" spc="-775">
                <a:latin typeface="Noto Sans CJK JP Regular"/>
                <a:cs typeface="Noto Sans CJK JP Regular"/>
              </a:rPr>
              <a:t>만들어졌는지를 </a:t>
            </a:r>
            <a:r>
              <a:rPr dirty="0" sz="6600" spc="-745">
                <a:latin typeface="Noto Sans CJK JP Regular"/>
                <a:cs typeface="Noto Sans CJK JP Regular"/>
              </a:rPr>
              <a:t>따져보면 </a:t>
            </a:r>
            <a:r>
              <a:rPr dirty="0" sz="6600" spc="-725">
                <a:latin typeface="Noto Sans CJK JP Regular"/>
                <a:cs typeface="Noto Sans CJK JP Regular"/>
              </a:rPr>
              <a:t>구조가 </a:t>
            </a:r>
            <a:r>
              <a:rPr dirty="0" sz="6600" spc="-690">
                <a:latin typeface="Noto Sans CJK JP Regular"/>
                <a:cs typeface="Noto Sans CJK JP Regular"/>
              </a:rPr>
              <a:t>그려집니다.  </a:t>
            </a:r>
            <a:r>
              <a:rPr dirty="0" sz="6600" spc="-725">
                <a:latin typeface="Noto Sans CJK JP Regular"/>
                <a:cs typeface="Noto Sans CJK JP Regular"/>
              </a:rPr>
              <a:t>구조를 </a:t>
            </a:r>
            <a:r>
              <a:rPr dirty="0" sz="6600" spc="-680">
                <a:latin typeface="Noto Sans CJK JP Regular"/>
                <a:cs typeface="Noto Sans CJK JP Regular"/>
              </a:rPr>
              <a:t>알면 </a:t>
            </a:r>
            <a:r>
              <a:rPr dirty="0" sz="6600" spc="-725">
                <a:latin typeface="Noto Sans CJK JP Regular"/>
                <a:cs typeface="Noto Sans CJK JP Regular"/>
              </a:rPr>
              <a:t>어렵지</a:t>
            </a:r>
            <a:r>
              <a:rPr dirty="0" sz="6600" spc="-670">
                <a:latin typeface="Noto Sans CJK JP Regular"/>
                <a:cs typeface="Noto Sans CJK JP Regular"/>
              </a:rPr>
              <a:t> </a:t>
            </a:r>
            <a:r>
              <a:rPr dirty="0" sz="6600" spc="-630">
                <a:latin typeface="Noto Sans CJK JP Regular"/>
                <a:cs typeface="Noto Sans CJK JP Regular"/>
              </a:rPr>
              <a:t>않아요.</a:t>
            </a:r>
            <a:endParaRPr sz="6600">
              <a:latin typeface="Noto Sans CJK JP Regular"/>
              <a:cs typeface="Noto Sans CJK JP Regula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395542" y="9295917"/>
            <a:ext cx="11066780" cy="1579880"/>
          </a:xfrm>
          <a:prstGeom prst="rect">
            <a:avLst/>
          </a:prstGeom>
        </p:spPr>
        <p:txBody>
          <a:bodyPr wrap="square" lIns="0" tIns="41910" rIns="0" bIns="0" rtlCol="0" vert="horz">
            <a:spAutoFit/>
          </a:bodyPr>
          <a:lstStyle/>
          <a:p>
            <a:pPr marL="12700" marR="17780">
              <a:lnSpc>
                <a:spcPts val="6100"/>
              </a:lnSpc>
              <a:spcBef>
                <a:spcPts val="330"/>
              </a:spcBef>
            </a:pPr>
            <a:r>
              <a:rPr dirty="0" sz="5100" spc="-225">
                <a:solidFill>
                  <a:srgbClr val="53585F"/>
                </a:solidFill>
                <a:latin typeface="Noto Sans CJK JP Regular"/>
                <a:cs typeface="Noto Sans CJK JP Regular"/>
              </a:rPr>
              <a:t>(LSTM편과 </a:t>
            </a:r>
            <a:r>
              <a:rPr dirty="0" sz="5100" spc="-580">
                <a:solidFill>
                  <a:srgbClr val="53585F"/>
                </a:solidFill>
                <a:latin typeface="Noto Sans CJK JP Regular"/>
                <a:cs typeface="Noto Sans CJK JP Regular"/>
              </a:rPr>
              <a:t>강화학습편은 </a:t>
            </a:r>
            <a:r>
              <a:rPr dirty="0" sz="5100" spc="-545">
                <a:solidFill>
                  <a:srgbClr val="53585F"/>
                </a:solidFill>
                <a:latin typeface="Noto Sans CJK JP Regular"/>
                <a:cs typeface="Noto Sans CJK JP Regular"/>
              </a:rPr>
              <a:t>다음에 </a:t>
            </a:r>
            <a:r>
              <a:rPr dirty="0" sz="5100" spc="-409">
                <a:solidFill>
                  <a:srgbClr val="53585F"/>
                </a:solidFill>
                <a:latin typeface="Noto Sans CJK JP Regular"/>
                <a:cs typeface="Noto Sans CJK JP Regular"/>
              </a:rPr>
              <a:t>또</a:t>
            </a:r>
            <a:r>
              <a:rPr dirty="0" sz="5100" spc="-825">
                <a:solidFill>
                  <a:srgbClr val="53585F"/>
                </a:solidFill>
                <a:latin typeface="Noto Sans CJK JP Regular"/>
                <a:cs typeface="Noto Sans CJK JP Regular"/>
              </a:rPr>
              <a:t> </a:t>
            </a:r>
            <a:r>
              <a:rPr dirty="0" sz="5100" spc="-615">
                <a:solidFill>
                  <a:srgbClr val="53585F"/>
                </a:solidFill>
                <a:latin typeface="Noto Sans CJK JP Regular"/>
                <a:cs typeface="Noto Sans CJK JP Regular"/>
              </a:rPr>
              <a:t>선보일게요  </a:t>
            </a:r>
            <a:r>
              <a:rPr dirty="0" sz="5100" spc="-545">
                <a:solidFill>
                  <a:srgbClr val="53585F"/>
                </a:solidFill>
                <a:latin typeface="Noto Sans CJK JP Regular"/>
                <a:cs typeface="Noto Sans CJK JP Regular"/>
              </a:rPr>
              <a:t>그리고 </a:t>
            </a:r>
            <a:r>
              <a:rPr dirty="0" sz="5100" spc="-515">
                <a:solidFill>
                  <a:srgbClr val="53585F"/>
                </a:solidFill>
                <a:latin typeface="Noto Sans CJK JP Regular"/>
                <a:cs typeface="Noto Sans CJK JP Regular"/>
              </a:rPr>
              <a:t>저희 사람 </a:t>
            </a:r>
            <a:r>
              <a:rPr dirty="0" sz="5100" spc="-465">
                <a:solidFill>
                  <a:srgbClr val="53585F"/>
                </a:solidFill>
                <a:latin typeface="Noto Sans CJK JP Regular"/>
                <a:cs typeface="Noto Sans CJK JP Regular"/>
              </a:rPr>
              <a:t>뽑습니다. </a:t>
            </a:r>
            <a:r>
              <a:rPr dirty="0" sz="5100" spc="-409">
                <a:solidFill>
                  <a:srgbClr val="53585F"/>
                </a:solidFill>
                <a:latin typeface="Noto Sans CJK JP Regular"/>
                <a:cs typeface="Noto Sans CJK JP Regular"/>
              </a:rPr>
              <a:t>곧 </a:t>
            </a:r>
            <a:r>
              <a:rPr dirty="0" sz="5100" spc="-515">
                <a:solidFill>
                  <a:srgbClr val="53585F"/>
                </a:solidFill>
                <a:latin typeface="Noto Sans CJK JP Regular"/>
                <a:cs typeface="Noto Sans CJK JP Regular"/>
              </a:rPr>
              <a:t>공고 </a:t>
            </a:r>
            <a:r>
              <a:rPr dirty="0" sz="5100" spc="-390">
                <a:solidFill>
                  <a:srgbClr val="53585F"/>
                </a:solidFill>
                <a:latin typeface="Noto Sans CJK JP Regular"/>
                <a:cs typeface="Noto Sans CJK JP Regular"/>
              </a:rPr>
              <a:t>할게요~~</a:t>
            </a:r>
            <a:r>
              <a:rPr dirty="0" sz="5100" spc="-780">
                <a:solidFill>
                  <a:srgbClr val="53585F"/>
                </a:solidFill>
                <a:latin typeface="Noto Sans CJK JP Regular"/>
                <a:cs typeface="Noto Sans CJK JP Regular"/>
              </a:rPr>
              <a:t> </a:t>
            </a:r>
            <a:r>
              <a:rPr dirty="0" sz="5100" spc="30">
                <a:solidFill>
                  <a:srgbClr val="53585F"/>
                </a:solidFill>
                <a:latin typeface="Noto Sans CJK JP Regular"/>
                <a:cs typeface="Noto Sans CJK JP Regular"/>
              </a:rPr>
              <a:t>)</a:t>
            </a:r>
            <a:endParaRPr sz="5100">
              <a:latin typeface="Noto Sans CJK JP Regular"/>
              <a:cs typeface="Noto Sans CJK JP Regular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2018-08-15T12:53:28Z</dcterms:created>
  <dcterms:modified xsi:type="dcterms:W3CDTF">2018-08-15T12:53:28Z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LastSaved">
    <vt:filetime>2018-08-15T00:00:00Z</vt:filetime>
  </property>
</Properties>
</file>